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1"/>
  </p:notesMasterIdLst>
  <p:sldIdLst>
    <p:sldId id="256" r:id="rId5"/>
    <p:sldId id="265" r:id="rId6"/>
    <p:sldId id="267" r:id="rId7"/>
    <p:sldId id="266" r:id="rId8"/>
    <p:sldId id="271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70" r:id="rId19"/>
    <p:sldId id="269" r:id="rId20"/>
  </p:sldIdLst>
  <p:sldSz cx="9144000" cy="5143500" type="screen16x9"/>
  <p:notesSz cx="6858000" cy="9144000"/>
  <p:embeddedFontLst>
    <p:embeddedFont>
      <p:font typeface="Iceberg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C2754-F17D-2AE7-AA57-754ACB0B4755}" v="224" dt="2022-12-08T06:57:54.501"/>
    <p1510:client id="{0FC79597-2DB3-C913-8A67-1E82421F4435}" v="4" dt="2022-12-08T07:06:43.520"/>
    <p1510:client id="{541678A8-4F73-4EDA-A389-B7463108ACC3}" v="86" dt="2022-12-08T09:35:11.076"/>
    <p1510:client id="{785FF381-6F4A-3F42-9E03-0DAA7B59B9BF}" v="232" dt="2022-12-08T11:14:23.055"/>
    <p1510:client id="{A15B0411-89A9-4223-B771-7BBB6F7AB372}" v="59" dt="2022-12-08T11:12:44.948"/>
    <p1510:client id="{B9B06C61-1F86-4299-80F6-F2033ADFA0EC}" v="15" dt="2022-12-08T08:45:45.922"/>
    <p1510:client id="{FD62A31B-0240-0888-37B4-330A5B2F23A9}" v="18" dt="2022-12-08T00:02:04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oni Talwar" userId="83f7870f-3a07-4e65-aa51-555037ee93da" providerId="ADAL" clId="{785FF381-6F4A-3F42-9E03-0DAA7B59B9BF}"/>
    <pc:docChg chg="undo custSel addSld delSld modSld">
      <pc:chgData name="Saloni Talwar" userId="83f7870f-3a07-4e65-aa51-555037ee93da" providerId="ADAL" clId="{785FF381-6F4A-3F42-9E03-0DAA7B59B9BF}" dt="2022-12-08T11:14:23.056" v="262" actId="20577"/>
      <pc:docMkLst>
        <pc:docMk/>
      </pc:docMkLst>
      <pc:sldChg chg="modSp mod">
        <pc:chgData name="Saloni Talwar" userId="83f7870f-3a07-4e65-aa51-555037ee93da" providerId="ADAL" clId="{785FF381-6F4A-3F42-9E03-0DAA7B59B9BF}" dt="2022-12-08T07:01:57.853" v="43" actId="1076"/>
        <pc:sldMkLst>
          <pc:docMk/>
          <pc:sldMk cId="0" sldId="256"/>
        </pc:sldMkLst>
        <pc:spChg chg="mod">
          <ac:chgData name="Saloni Talwar" userId="83f7870f-3a07-4e65-aa51-555037ee93da" providerId="ADAL" clId="{785FF381-6F4A-3F42-9E03-0DAA7B59B9BF}" dt="2022-12-08T07:01:57.853" v="43" actId="1076"/>
          <ac:spMkLst>
            <pc:docMk/>
            <pc:sldMk cId="0" sldId="256"/>
            <ac:spMk id="57" creationId="{00000000-0000-0000-0000-000000000000}"/>
          </ac:spMkLst>
        </pc:spChg>
      </pc:sldChg>
      <pc:sldChg chg="del">
        <pc:chgData name="Saloni Talwar" userId="83f7870f-3a07-4e65-aa51-555037ee93da" providerId="ADAL" clId="{785FF381-6F4A-3F42-9E03-0DAA7B59B9BF}" dt="2022-12-08T07:00:19.276" v="33" actId="2696"/>
        <pc:sldMkLst>
          <pc:docMk/>
          <pc:sldMk cId="2025104310" sldId="268"/>
        </pc:sldMkLst>
      </pc:sldChg>
      <pc:sldChg chg="addSp modSp mod">
        <pc:chgData name="Saloni Talwar" userId="83f7870f-3a07-4e65-aa51-555037ee93da" providerId="ADAL" clId="{785FF381-6F4A-3F42-9E03-0DAA7B59B9BF}" dt="2022-12-08T07:00:53.576" v="37" actId="1076"/>
        <pc:sldMkLst>
          <pc:docMk/>
          <pc:sldMk cId="3770331692" sldId="269"/>
        </pc:sldMkLst>
        <pc:spChg chg="add mod">
          <ac:chgData name="Saloni Talwar" userId="83f7870f-3a07-4e65-aa51-555037ee93da" providerId="ADAL" clId="{785FF381-6F4A-3F42-9E03-0DAA7B59B9BF}" dt="2022-12-08T07:00:08.180" v="32"/>
          <ac:spMkLst>
            <pc:docMk/>
            <pc:sldMk cId="3770331692" sldId="269"/>
            <ac:spMk id="4" creationId="{9D6BF2C9-75BE-E1EA-AC74-DEA98CF9111F}"/>
          </ac:spMkLst>
        </pc:spChg>
        <pc:spChg chg="mod">
          <ac:chgData name="Saloni Talwar" userId="83f7870f-3a07-4e65-aa51-555037ee93da" providerId="ADAL" clId="{785FF381-6F4A-3F42-9E03-0DAA7B59B9BF}" dt="2022-12-08T07:00:53.576" v="37" actId="1076"/>
          <ac:spMkLst>
            <pc:docMk/>
            <pc:sldMk cId="3770331692" sldId="269"/>
            <ac:spMk id="5" creationId="{60383640-1DF7-DE73-612E-F8957D207EA3}"/>
          </ac:spMkLst>
        </pc:spChg>
        <pc:spChg chg="add mod">
          <ac:chgData name="Saloni Talwar" userId="83f7870f-3a07-4e65-aa51-555037ee93da" providerId="ADAL" clId="{785FF381-6F4A-3F42-9E03-0DAA7B59B9BF}" dt="2022-12-08T07:00:08.180" v="32"/>
          <ac:spMkLst>
            <pc:docMk/>
            <pc:sldMk cId="3770331692" sldId="269"/>
            <ac:spMk id="6" creationId="{E1F3ED24-58C8-2A32-DD84-66B23E46F6E2}"/>
          </ac:spMkLst>
        </pc:spChg>
        <pc:spChg chg="add mod">
          <ac:chgData name="Saloni Talwar" userId="83f7870f-3a07-4e65-aa51-555037ee93da" providerId="ADAL" clId="{785FF381-6F4A-3F42-9E03-0DAA7B59B9BF}" dt="2022-12-08T07:00:08.180" v="32"/>
          <ac:spMkLst>
            <pc:docMk/>
            <pc:sldMk cId="3770331692" sldId="269"/>
            <ac:spMk id="8" creationId="{D8D907D7-333E-9AA7-E330-FC9625D26750}"/>
          </ac:spMkLst>
        </pc:spChg>
        <pc:spChg chg="mod">
          <ac:chgData name="Saloni Talwar" userId="83f7870f-3a07-4e65-aa51-555037ee93da" providerId="ADAL" clId="{785FF381-6F4A-3F42-9E03-0DAA7B59B9BF}" dt="2022-12-08T06:59:10.208" v="4" actId="21"/>
          <ac:spMkLst>
            <pc:docMk/>
            <pc:sldMk cId="3770331692" sldId="269"/>
            <ac:spMk id="9" creationId="{A30D52F7-0482-9B16-F052-0BBD93D8D2A0}"/>
          </ac:spMkLst>
        </pc:spChg>
        <pc:spChg chg="add mod">
          <ac:chgData name="Saloni Talwar" userId="83f7870f-3a07-4e65-aa51-555037ee93da" providerId="ADAL" clId="{785FF381-6F4A-3F42-9E03-0DAA7B59B9BF}" dt="2022-12-08T07:00:08.180" v="32"/>
          <ac:spMkLst>
            <pc:docMk/>
            <pc:sldMk cId="3770331692" sldId="269"/>
            <ac:spMk id="10" creationId="{4377337E-6C43-CB34-C8F9-69E77999E20B}"/>
          </ac:spMkLst>
        </pc:spChg>
        <pc:spChg chg="add mod">
          <ac:chgData name="Saloni Talwar" userId="83f7870f-3a07-4e65-aa51-555037ee93da" providerId="ADAL" clId="{785FF381-6F4A-3F42-9E03-0DAA7B59B9BF}" dt="2022-12-08T07:00:08.180" v="32"/>
          <ac:spMkLst>
            <pc:docMk/>
            <pc:sldMk cId="3770331692" sldId="269"/>
            <ac:spMk id="11" creationId="{9CBB0077-F16F-2F42-DF89-4A9CB3D1033D}"/>
          </ac:spMkLst>
        </pc:spChg>
        <pc:spChg chg="add mod">
          <ac:chgData name="Saloni Talwar" userId="83f7870f-3a07-4e65-aa51-555037ee93da" providerId="ADAL" clId="{785FF381-6F4A-3F42-9E03-0DAA7B59B9BF}" dt="2022-12-08T07:00:08.180" v="32"/>
          <ac:spMkLst>
            <pc:docMk/>
            <pc:sldMk cId="3770331692" sldId="269"/>
            <ac:spMk id="12" creationId="{78503A4A-057A-85E5-E285-AD0DA703B240}"/>
          </ac:spMkLst>
        </pc:spChg>
        <pc:picChg chg="add mod">
          <ac:chgData name="Saloni Talwar" userId="83f7870f-3a07-4e65-aa51-555037ee93da" providerId="ADAL" clId="{785FF381-6F4A-3F42-9E03-0DAA7B59B9BF}" dt="2022-12-08T07:00:08.180" v="32"/>
          <ac:picMkLst>
            <pc:docMk/>
            <pc:sldMk cId="3770331692" sldId="269"/>
            <ac:picMk id="2" creationId="{82F9AC44-D677-88FD-DC15-2E0D4EE7A3BA}"/>
          </ac:picMkLst>
        </pc:picChg>
        <pc:picChg chg="add mod">
          <ac:chgData name="Saloni Talwar" userId="83f7870f-3a07-4e65-aa51-555037ee93da" providerId="ADAL" clId="{785FF381-6F4A-3F42-9E03-0DAA7B59B9BF}" dt="2022-12-08T07:00:08.180" v="32"/>
          <ac:picMkLst>
            <pc:docMk/>
            <pc:sldMk cId="3770331692" sldId="269"/>
            <ac:picMk id="3" creationId="{ABBDFC70-09B1-4DED-19AD-4FAD806DC7AE}"/>
          </ac:picMkLst>
        </pc:picChg>
      </pc:sldChg>
      <pc:sldChg chg="addSp modSp mod setBg">
        <pc:chgData name="Saloni Talwar" userId="83f7870f-3a07-4e65-aa51-555037ee93da" providerId="ADAL" clId="{785FF381-6F4A-3F42-9E03-0DAA7B59B9BF}" dt="2022-12-08T06:59:53.795" v="31"/>
        <pc:sldMkLst>
          <pc:docMk/>
          <pc:sldMk cId="850259949" sldId="270"/>
        </pc:sldMkLst>
        <pc:spChg chg="mod">
          <ac:chgData name="Saloni Talwar" userId="83f7870f-3a07-4e65-aa51-555037ee93da" providerId="ADAL" clId="{785FF381-6F4A-3F42-9E03-0DAA7B59B9BF}" dt="2022-12-08T06:59:47.765" v="30" actId="1076"/>
          <ac:spMkLst>
            <pc:docMk/>
            <pc:sldMk cId="850259949" sldId="270"/>
            <ac:spMk id="2" creationId="{E5A59520-FC42-5434-6F10-3F49F11AA312}"/>
          </ac:spMkLst>
        </pc:spChg>
        <pc:spChg chg="add mod">
          <ac:chgData name="Saloni Talwar" userId="83f7870f-3a07-4e65-aa51-555037ee93da" providerId="ADAL" clId="{785FF381-6F4A-3F42-9E03-0DAA7B59B9BF}" dt="2022-12-08T06:59:42.714" v="29" actId="12"/>
          <ac:spMkLst>
            <pc:docMk/>
            <pc:sldMk cId="850259949" sldId="270"/>
            <ac:spMk id="4" creationId="{CF1E531E-98BD-DC81-B0CE-E1827D94B589}"/>
          </ac:spMkLst>
        </pc:spChg>
        <pc:picChg chg="add mod">
          <ac:chgData name="Saloni Talwar" userId="83f7870f-3a07-4e65-aa51-555037ee93da" providerId="ADAL" clId="{785FF381-6F4A-3F42-9E03-0DAA7B59B9BF}" dt="2022-12-08T06:59:53.795" v="31"/>
          <ac:picMkLst>
            <pc:docMk/>
            <pc:sldMk cId="850259949" sldId="270"/>
            <ac:picMk id="5" creationId="{0A24F492-285C-85C1-20DD-54CA019ECCAD}"/>
          </ac:picMkLst>
        </pc:picChg>
      </pc:sldChg>
      <pc:sldChg chg="addSp delSp modSp add mod setBg">
        <pc:chgData name="Saloni Talwar" userId="83f7870f-3a07-4e65-aa51-555037ee93da" providerId="ADAL" clId="{785FF381-6F4A-3F42-9E03-0DAA7B59B9BF}" dt="2022-12-08T10:57:51.801" v="96" actId="14100"/>
        <pc:sldMkLst>
          <pc:docMk/>
          <pc:sldMk cId="107282884" sldId="271"/>
        </pc:sldMkLst>
        <pc:spChg chg="mod">
          <ac:chgData name="Saloni Talwar" userId="83f7870f-3a07-4e65-aa51-555037ee93da" providerId="ADAL" clId="{785FF381-6F4A-3F42-9E03-0DAA7B59B9BF}" dt="2022-12-08T10:57:46.492" v="94" actId="1076"/>
          <ac:spMkLst>
            <pc:docMk/>
            <pc:sldMk cId="107282884" sldId="271"/>
            <ac:spMk id="2" creationId="{E5A59520-FC42-5434-6F10-3F49F11AA312}"/>
          </ac:spMkLst>
        </pc:spChg>
        <pc:spChg chg="del">
          <ac:chgData name="Saloni Talwar" userId="83f7870f-3a07-4e65-aa51-555037ee93da" providerId="ADAL" clId="{785FF381-6F4A-3F42-9E03-0DAA7B59B9BF}" dt="2022-12-08T10:55:06.748" v="57" actId="478"/>
          <ac:spMkLst>
            <pc:docMk/>
            <pc:sldMk cId="107282884" sldId="271"/>
            <ac:spMk id="4" creationId="{CF1E531E-98BD-DC81-B0CE-E1827D94B589}"/>
          </ac:spMkLst>
        </pc:spChg>
        <pc:picChg chg="add mod">
          <ac:chgData name="Saloni Talwar" userId="83f7870f-3a07-4e65-aa51-555037ee93da" providerId="ADAL" clId="{785FF381-6F4A-3F42-9E03-0DAA7B59B9BF}" dt="2022-12-08T10:57:51.801" v="96" actId="14100"/>
          <ac:picMkLst>
            <pc:docMk/>
            <pc:sldMk cId="107282884" sldId="271"/>
            <ac:picMk id="6" creationId="{AB4730A8-8B44-CC04-A1EF-53EF1DF17F53}"/>
          </ac:picMkLst>
        </pc:picChg>
      </pc:sldChg>
      <pc:sldChg chg="addSp modSp new del">
        <pc:chgData name="Saloni Talwar" userId="83f7870f-3a07-4e65-aa51-555037ee93da" providerId="ADAL" clId="{785FF381-6F4A-3F42-9E03-0DAA7B59B9BF}" dt="2022-12-08T10:55:52.060" v="65" actId="2696"/>
        <pc:sldMkLst>
          <pc:docMk/>
          <pc:sldMk cId="2002012243" sldId="272"/>
        </pc:sldMkLst>
        <pc:spChg chg="add mod">
          <ac:chgData name="Saloni Talwar" userId="83f7870f-3a07-4e65-aa51-555037ee93da" providerId="ADAL" clId="{785FF381-6F4A-3F42-9E03-0DAA7B59B9BF}" dt="2022-12-08T10:55:43.422" v="63"/>
          <ac:spMkLst>
            <pc:docMk/>
            <pc:sldMk cId="2002012243" sldId="272"/>
            <ac:spMk id="3" creationId="{6659F049-D870-2894-AC37-77A98BA53FD6}"/>
          </ac:spMkLst>
        </pc:spChg>
        <pc:picChg chg="add mod">
          <ac:chgData name="Saloni Talwar" userId="83f7870f-3a07-4e65-aa51-555037ee93da" providerId="ADAL" clId="{785FF381-6F4A-3F42-9E03-0DAA7B59B9BF}" dt="2022-12-08T10:55:43.422" v="63"/>
          <ac:picMkLst>
            <pc:docMk/>
            <pc:sldMk cId="2002012243" sldId="272"/>
            <ac:picMk id="4" creationId="{486290AA-3221-3164-CDB7-7EC8E71FB0D8}"/>
          </ac:picMkLst>
        </pc:picChg>
      </pc:sldChg>
      <pc:sldChg chg="addSp modSp add mod setBg">
        <pc:chgData name="Saloni Talwar" userId="83f7870f-3a07-4e65-aa51-555037ee93da" providerId="ADAL" clId="{785FF381-6F4A-3F42-9E03-0DAA7B59B9BF}" dt="2022-12-08T10:58:38.690" v="116" actId="20577"/>
        <pc:sldMkLst>
          <pc:docMk/>
          <pc:sldMk cId="2869867977" sldId="273"/>
        </pc:sldMkLst>
        <pc:spChg chg="mod">
          <ac:chgData name="Saloni Talwar" userId="83f7870f-3a07-4e65-aa51-555037ee93da" providerId="ADAL" clId="{785FF381-6F4A-3F42-9E03-0DAA7B59B9BF}" dt="2022-12-08T10:58:38.690" v="116" actId="20577"/>
          <ac:spMkLst>
            <pc:docMk/>
            <pc:sldMk cId="2869867977" sldId="273"/>
            <ac:spMk id="2" creationId="{E5A59520-FC42-5434-6F10-3F49F11AA312}"/>
          </ac:spMkLst>
        </pc:spChg>
        <pc:picChg chg="add mod">
          <ac:chgData name="Saloni Talwar" userId="83f7870f-3a07-4e65-aa51-555037ee93da" providerId="ADAL" clId="{785FF381-6F4A-3F42-9E03-0DAA7B59B9BF}" dt="2022-12-08T10:58:30.874" v="103" actId="1076"/>
          <ac:picMkLst>
            <pc:docMk/>
            <pc:sldMk cId="2869867977" sldId="273"/>
            <ac:picMk id="4" creationId="{F21CA0BC-0884-0455-103A-F57215489DC0}"/>
          </ac:picMkLst>
        </pc:picChg>
      </pc:sldChg>
      <pc:sldChg chg="addSp modSp add mod setBg">
        <pc:chgData name="Saloni Talwar" userId="83f7870f-3a07-4e65-aa51-555037ee93da" providerId="ADAL" clId="{785FF381-6F4A-3F42-9E03-0DAA7B59B9BF}" dt="2022-12-08T10:59:08.912" v="124" actId="1076"/>
        <pc:sldMkLst>
          <pc:docMk/>
          <pc:sldMk cId="1332473773" sldId="274"/>
        </pc:sldMkLst>
        <pc:spChg chg="mod">
          <ac:chgData name="Saloni Talwar" userId="83f7870f-3a07-4e65-aa51-555037ee93da" providerId="ADAL" clId="{785FF381-6F4A-3F42-9E03-0DAA7B59B9BF}" dt="2022-12-08T10:58:45.859" v="117" actId="1076"/>
          <ac:spMkLst>
            <pc:docMk/>
            <pc:sldMk cId="1332473773" sldId="274"/>
            <ac:spMk id="2" creationId="{E5A59520-FC42-5434-6F10-3F49F11AA312}"/>
          </ac:spMkLst>
        </pc:spChg>
        <pc:picChg chg="add mod">
          <ac:chgData name="Saloni Talwar" userId="83f7870f-3a07-4e65-aa51-555037ee93da" providerId="ADAL" clId="{785FF381-6F4A-3F42-9E03-0DAA7B59B9BF}" dt="2022-12-08T10:59:08.912" v="124" actId="1076"/>
          <ac:picMkLst>
            <pc:docMk/>
            <pc:sldMk cId="1332473773" sldId="274"/>
            <ac:picMk id="4" creationId="{19B02D49-A4E7-96D5-125E-94FE20B8EA12}"/>
          </ac:picMkLst>
        </pc:picChg>
      </pc:sldChg>
      <pc:sldChg chg="modSp add mod setBg">
        <pc:chgData name="Saloni Talwar" userId="83f7870f-3a07-4e65-aa51-555037ee93da" providerId="ADAL" clId="{785FF381-6F4A-3F42-9E03-0DAA7B59B9BF}" dt="2022-12-08T11:01:05.225" v="148" actId="207"/>
        <pc:sldMkLst>
          <pc:docMk/>
          <pc:sldMk cId="1625815711" sldId="275"/>
        </pc:sldMkLst>
        <pc:spChg chg="mod">
          <ac:chgData name="Saloni Talwar" userId="83f7870f-3a07-4e65-aa51-555037ee93da" providerId="ADAL" clId="{785FF381-6F4A-3F42-9E03-0DAA7B59B9BF}" dt="2022-12-08T11:00:48.271" v="147" actId="20577"/>
          <ac:spMkLst>
            <pc:docMk/>
            <pc:sldMk cId="1625815711" sldId="275"/>
            <ac:spMk id="2" creationId="{E5A59520-FC42-5434-6F10-3F49F11AA312}"/>
          </ac:spMkLst>
        </pc:spChg>
        <pc:picChg chg="mod">
          <ac:chgData name="Saloni Talwar" userId="83f7870f-3a07-4e65-aa51-555037ee93da" providerId="ADAL" clId="{785FF381-6F4A-3F42-9E03-0DAA7B59B9BF}" dt="2022-12-08T11:01:05.225" v="148" actId="207"/>
          <ac:picMkLst>
            <pc:docMk/>
            <pc:sldMk cId="1625815711" sldId="275"/>
            <ac:picMk id="4" creationId="{19B02D49-A4E7-96D5-125E-94FE20B8EA12}"/>
          </ac:picMkLst>
        </pc:picChg>
      </pc:sldChg>
      <pc:sldChg chg="addSp delSp modSp add mod setBg">
        <pc:chgData name="Saloni Talwar" userId="83f7870f-3a07-4e65-aa51-555037ee93da" providerId="ADAL" clId="{785FF381-6F4A-3F42-9E03-0DAA7B59B9BF}" dt="2022-12-08T11:02:39.152" v="172" actId="20577"/>
        <pc:sldMkLst>
          <pc:docMk/>
          <pc:sldMk cId="1941233253" sldId="276"/>
        </pc:sldMkLst>
        <pc:spChg chg="mod">
          <ac:chgData name="Saloni Talwar" userId="83f7870f-3a07-4e65-aa51-555037ee93da" providerId="ADAL" clId="{785FF381-6F4A-3F42-9E03-0DAA7B59B9BF}" dt="2022-12-08T11:02:39.152" v="172" actId="20577"/>
          <ac:spMkLst>
            <pc:docMk/>
            <pc:sldMk cId="1941233253" sldId="276"/>
            <ac:spMk id="2" creationId="{E5A59520-FC42-5434-6F10-3F49F11AA312}"/>
          </ac:spMkLst>
        </pc:spChg>
        <pc:picChg chg="del mod">
          <ac:chgData name="Saloni Talwar" userId="83f7870f-3a07-4e65-aa51-555037ee93da" providerId="ADAL" clId="{785FF381-6F4A-3F42-9E03-0DAA7B59B9BF}" dt="2022-12-08T11:02:02.823" v="157" actId="478"/>
          <ac:picMkLst>
            <pc:docMk/>
            <pc:sldMk cId="1941233253" sldId="276"/>
            <ac:picMk id="4" creationId="{19B02D49-A4E7-96D5-125E-94FE20B8EA12}"/>
          </ac:picMkLst>
        </pc:picChg>
        <pc:picChg chg="add del mod">
          <ac:chgData name="Saloni Talwar" userId="83f7870f-3a07-4e65-aa51-555037ee93da" providerId="ADAL" clId="{785FF381-6F4A-3F42-9E03-0DAA7B59B9BF}" dt="2022-12-08T11:02:33.621" v="167" actId="478"/>
          <ac:picMkLst>
            <pc:docMk/>
            <pc:sldMk cId="1941233253" sldId="276"/>
            <ac:picMk id="6" creationId="{2882174E-A6D7-D484-8629-49EEFCA5191D}"/>
          </ac:picMkLst>
        </pc:picChg>
        <pc:picChg chg="add mod">
          <ac:chgData name="Saloni Talwar" userId="83f7870f-3a07-4e65-aa51-555037ee93da" providerId="ADAL" clId="{785FF381-6F4A-3F42-9E03-0DAA7B59B9BF}" dt="2022-12-08T11:02:36.707" v="168" actId="1076"/>
          <ac:picMkLst>
            <pc:docMk/>
            <pc:sldMk cId="1941233253" sldId="276"/>
            <ac:picMk id="8" creationId="{E6859AEA-1F4B-B044-20CD-84C7F6936715}"/>
          </ac:picMkLst>
        </pc:picChg>
      </pc:sldChg>
      <pc:sldChg chg="addSp modSp mod setBg">
        <pc:chgData name="Saloni Talwar" userId="83f7870f-3a07-4e65-aa51-555037ee93da" providerId="ADAL" clId="{785FF381-6F4A-3F42-9E03-0DAA7B59B9BF}" dt="2022-12-08T11:06:19.352" v="243"/>
        <pc:sldMkLst>
          <pc:docMk/>
          <pc:sldMk cId="3689900649" sldId="277"/>
        </pc:sldMkLst>
        <pc:spChg chg="mod">
          <ac:chgData name="Saloni Talwar" userId="83f7870f-3a07-4e65-aa51-555037ee93da" providerId="ADAL" clId="{785FF381-6F4A-3F42-9E03-0DAA7B59B9BF}" dt="2022-12-08T11:02:10.622" v="158" actId="931"/>
          <ac:spMkLst>
            <pc:docMk/>
            <pc:sldMk cId="3689900649" sldId="277"/>
            <ac:spMk id="2" creationId="{FFCE839F-8157-75A5-2253-7202AB416F66}"/>
          </ac:spMkLst>
        </pc:spChg>
        <pc:picChg chg="add mod">
          <ac:chgData name="Saloni Talwar" userId="83f7870f-3a07-4e65-aa51-555037ee93da" providerId="ADAL" clId="{785FF381-6F4A-3F42-9E03-0DAA7B59B9BF}" dt="2022-12-08T11:03:28.646" v="180" actId="1076"/>
          <ac:picMkLst>
            <pc:docMk/>
            <pc:sldMk cId="3689900649" sldId="277"/>
            <ac:picMk id="4" creationId="{347AA80E-C723-2DCB-78C2-AC308A214D95}"/>
          </ac:picMkLst>
        </pc:picChg>
        <pc:picChg chg="add mod">
          <ac:chgData name="Saloni Talwar" userId="83f7870f-3a07-4e65-aa51-555037ee93da" providerId="ADAL" clId="{785FF381-6F4A-3F42-9E03-0DAA7B59B9BF}" dt="2022-12-08T11:06:19.352" v="243"/>
          <ac:picMkLst>
            <pc:docMk/>
            <pc:sldMk cId="3689900649" sldId="277"/>
            <ac:picMk id="5" creationId="{2CECF133-750E-B48C-7AD9-0CECD7E3C004}"/>
          </ac:picMkLst>
        </pc:picChg>
      </pc:sldChg>
      <pc:sldChg chg="addSp delSp modSp add mod setBg">
        <pc:chgData name="Saloni Talwar" userId="83f7870f-3a07-4e65-aa51-555037ee93da" providerId="ADAL" clId="{785FF381-6F4A-3F42-9E03-0DAA7B59B9BF}" dt="2022-12-08T11:06:21.699" v="244"/>
        <pc:sldMkLst>
          <pc:docMk/>
          <pc:sldMk cId="1751579523" sldId="278"/>
        </pc:sldMkLst>
        <pc:spChg chg="mod">
          <ac:chgData name="Saloni Talwar" userId="83f7870f-3a07-4e65-aa51-555037ee93da" providerId="ADAL" clId="{785FF381-6F4A-3F42-9E03-0DAA7B59B9BF}" dt="2022-12-08T11:04:15.123" v="206" actId="20577"/>
          <ac:spMkLst>
            <pc:docMk/>
            <pc:sldMk cId="1751579523" sldId="278"/>
            <ac:spMk id="2" creationId="{FFCE839F-8157-75A5-2253-7202AB416F66}"/>
          </ac:spMkLst>
        </pc:spChg>
        <pc:picChg chg="del mod">
          <ac:chgData name="Saloni Talwar" userId="83f7870f-3a07-4e65-aa51-555037ee93da" providerId="ADAL" clId="{785FF381-6F4A-3F42-9E03-0DAA7B59B9BF}" dt="2022-12-08T11:04:34.499" v="209" actId="478"/>
          <ac:picMkLst>
            <pc:docMk/>
            <pc:sldMk cId="1751579523" sldId="278"/>
            <ac:picMk id="4" creationId="{347AA80E-C723-2DCB-78C2-AC308A214D95}"/>
          </ac:picMkLst>
        </pc:picChg>
        <pc:picChg chg="add mod">
          <ac:chgData name="Saloni Talwar" userId="83f7870f-3a07-4e65-aa51-555037ee93da" providerId="ADAL" clId="{785FF381-6F4A-3F42-9E03-0DAA7B59B9BF}" dt="2022-12-08T11:04:56.211" v="217" actId="1076"/>
          <ac:picMkLst>
            <pc:docMk/>
            <pc:sldMk cId="1751579523" sldId="278"/>
            <ac:picMk id="5" creationId="{B2B528F7-B09E-4D8A-6408-C641CF39B75B}"/>
          </ac:picMkLst>
        </pc:picChg>
        <pc:picChg chg="add mod">
          <ac:chgData name="Saloni Talwar" userId="83f7870f-3a07-4e65-aa51-555037ee93da" providerId="ADAL" clId="{785FF381-6F4A-3F42-9E03-0DAA7B59B9BF}" dt="2022-12-08T11:06:21.699" v="244"/>
          <ac:picMkLst>
            <pc:docMk/>
            <pc:sldMk cId="1751579523" sldId="278"/>
            <ac:picMk id="6" creationId="{15DFCD9A-D569-70C7-5A7C-9222FC39AF39}"/>
          </ac:picMkLst>
        </pc:picChg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2721218088" sldId="278"/>
        </pc:sldMkLst>
      </pc:sldChg>
      <pc:sldChg chg="del">
        <pc:chgData name="Saloni Talwar" userId="83f7870f-3a07-4e65-aa51-555037ee93da" providerId="ADAL" clId="{785FF381-6F4A-3F42-9E03-0DAA7B59B9BF}" dt="2022-12-08T11:03:37.865" v="181" actId="2696"/>
        <pc:sldMkLst>
          <pc:docMk/>
          <pc:sldMk cId="3532555001" sldId="278"/>
        </pc:sldMkLst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868283280" sldId="279"/>
        </pc:sldMkLst>
      </pc:sldChg>
      <pc:sldChg chg="addSp delSp modSp add mod setBg">
        <pc:chgData name="Saloni Talwar" userId="83f7870f-3a07-4e65-aa51-555037ee93da" providerId="ADAL" clId="{785FF381-6F4A-3F42-9E03-0DAA7B59B9BF}" dt="2022-12-08T11:06:23.854" v="245"/>
        <pc:sldMkLst>
          <pc:docMk/>
          <pc:sldMk cId="1722038492" sldId="279"/>
        </pc:sldMkLst>
        <pc:spChg chg="mod">
          <ac:chgData name="Saloni Talwar" userId="83f7870f-3a07-4e65-aa51-555037ee93da" providerId="ADAL" clId="{785FF381-6F4A-3F42-9E03-0DAA7B59B9BF}" dt="2022-12-08T11:05:59.590" v="240" actId="20577"/>
          <ac:spMkLst>
            <pc:docMk/>
            <pc:sldMk cId="1722038492" sldId="279"/>
            <ac:spMk id="2" creationId="{FFCE839F-8157-75A5-2253-7202AB416F66}"/>
          </ac:spMkLst>
        </pc:spChg>
        <pc:picChg chg="add mod">
          <ac:chgData name="Saloni Talwar" userId="83f7870f-3a07-4e65-aa51-555037ee93da" providerId="ADAL" clId="{785FF381-6F4A-3F42-9E03-0DAA7B59B9BF}" dt="2022-12-08T11:06:04.993" v="242" actId="1076"/>
          <ac:picMkLst>
            <pc:docMk/>
            <pc:sldMk cId="1722038492" sldId="279"/>
            <ac:picMk id="4" creationId="{282FE37A-7EB5-C3BF-3D6F-F182F6247E0B}"/>
          </ac:picMkLst>
        </pc:picChg>
        <pc:picChg chg="del">
          <ac:chgData name="Saloni Talwar" userId="83f7870f-3a07-4e65-aa51-555037ee93da" providerId="ADAL" clId="{785FF381-6F4A-3F42-9E03-0DAA7B59B9BF}" dt="2022-12-08T11:05:38.274" v="222" actId="478"/>
          <ac:picMkLst>
            <pc:docMk/>
            <pc:sldMk cId="1722038492" sldId="279"/>
            <ac:picMk id="5" creationId="{B2B528F7-B09E-4D8A-6408-C641CF39B75B}"/>
          </ac:picMkLst>
        </pc:picChg>
        <pc:picChg chg="add mod">
          <ac:chgData name="Saloni Talwar" userId="83f7870f-3a07-4e65-aa51-555037ee93da" providerId="ADAL" clId="{785FF381-6F4A-3F42-9E03-0DAA7B59B9BF}" dt="2022-12-08T11:06:23.854" v="245"/>
          <ac:picMkLst>
            <pc:docMk/>
            <pc:sldMk cId="1722038492" sldId="279"/>
            <ac:picMk id="6" creationId="{6EAED48E-400F-2A8E-34D2-D79831F4A06F}"/>
          </ac:picMkLst>
        </pc:picChg>
      </pc:sldChg>
      <pc:sldChg chg="modSp mod setBg">
        <pc:chgData name="Saloni Talwar" userId="83f7870f-3a07-4e65-aa51-555037ee93da" providerId="ADAL" clId="{785FF381-6F4A-3F42-9E03-0DAA7B59B9BF}" dt="2022-12-08T11:14:18.398" v="258" actId="20577"/>
        <pc:sldMkLst>
          <pc:docMk/>
          <pc:sldMk cId="571381291" sldId="280"/>
        </pc:sldMkLst>
        <pc:spChg chg="mod">
          <ac:chgData name="Saloni Talwar" userId="83f7870f-3a07-4e65-aa51-555037ee93da" providerId="ADAL" clId="{785FF381-6F4A-3F42-9E03-0DAA7B59B9BF}" dt="2022-12-08T11:14:18.398" v="258" actId="20577"/>
          <ac:spMkLst>
            <pc:docMk/>
            <pc:sldMk cId="571381291" sldId="280"/>
            <ac:spMk id="2" creationId="{AF4492A5-73CC-6A83-4160-6DE4FD5112F6}"/>
          </ac:spMkLst>
        </pc:spChg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4278219563" sldId="280"/>
        </pc:sldMkLst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502786886" sldId="281"/>
        </pc:sldMkLst>
      </pc:sldChg>
      <pc:sldChg chg="modSp mod setBg">
        <pc:chgData name="Saloni Talwar" userId="83f7870f-3a07-4e65-aa51-555037ee93da" providerId="ADAL" clId="{785FF381-6F4A-3F42-9E03-0DAA7B59B9BF}" dt="2022-12-08T11:14:23.056" v="262" actId="20577"/>
        <pc:sldMkLst>
          <pc:docMk/>
          <pc:sldMk cId="1077186024" sldId="282"/>
        </pc:sldMkLst>
        <pc:spChg chg="mod">
          <ac:chgData name="Saloni Talwar" userId="83f7870f-3a07-4e65-aa51-555037ee93da" providerId="ADAL" clId="{785FF381-6F4A-3F42-9E03-0DAA7B59B9BF}" dt="2022-12-08T11:14:23.056" v="262" actId="20577"/>
          <ac:spMkLst>
            <pc:docMk/>
            <pc:sldMk cId="1077186024" sldId="282"/>
            <ac:spMk id="2" creationId="{AF4492A5-73CC-6A83-4160-6DE4FD5112F6}"/>
          </ac:spMkLst>
        </pc:spChg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2462594703" sldId="282"/>
        </pc:sldMkLst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1787541954" sldId="283"/>
        </pc:sldMkLst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3262469445" sldId="284"/>
        </pc:sldMkLst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566211709" sldId="285"/>
        </pc:sldMkLst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1119730154" sldId="286"/>
        </pc:sldMkLst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1401029268" sldId="287"/>
        </pc:sldMkLst>
      </pc:sldChg>
      <pc:sldChg chg="add del">
        <pc:chgData name="Saloni Talwar" userId="83f7870f-3a07-4e65-aa51-555037ee93da" providerId="ADAL" clId="{785FF381-6F4A-3F42-9E03-0DAA7B59B9BF}" dt="2022-12-08T11:03:43.377" v="183"/>
        <pc:sldMkLst>
          <pc:docMk/>
          <pc:sldMk cId="1504908752" sldId="288"/>
        </pc:sldMkLst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817819240" sldId="289"/>
        </pc:sldMkLst>
      </pc:sldChg>
      <pc:sldChg chg="add del setBg">
        <pc:chgData name="Saloni Talwar" userId="83f7870f-3a07-4e65-aa51-555037ee93da" providerId="ADAL" clId="{785FF381-6F4A-3F42-9E03-0DAA7B59B9BF}" dt="2022-12-08T11:03:43.377" v="183"/>
        <pc:sldMkLst>
          <pc:docMk/>
          <pc:sldMk cId="3725045722" sldId="290"/>
        </pc:sldMkLst>
      </pc:sldChg>
    </pc:docChg>
  </pc:docChgLst>
  <pc:docChgLst>
    <pc:chgData name="Amey Bansod" userId="S::bansod.a@northeastern.edu::700019f7-9175-4095-87a4-29ee1b114e69" providerId="AD" clId="Web-{B9B06C61-1F86-4299-80F6-F2033ADFA0EC}"/>
    <pc:docChg chg="modSld">
      <pc:chgData name="Amey Bansod" userId="S::bansod.a@northeastern.edu::700019f7-9175-4095-87a4-29ee1b114e69" providerId="AD" clId="Web-{B9B06C61-1F86-4299-80F6-F2033ADFA0EC}" dt="2022-12-08T08:45:45.922" v="13" actId="20577"/>
      <pc:docMkLst>
        <pc:docMk/>
      </pc:docMkLst>
      <pc:sldChg chg="modSp">
        <pc:chgData name="Amey Bansod" userId="S::bansod.a@northeastern.edu::700019f7-9175-4095-87a4-29ee1b114e69" providerId="AD" clId="Web-{B9B06C61-1F86-4299-80F6-F2033ADFA0EC}" dt="2022-12-08T08:45:45.922" v="13" actId="20577"/>
        <pc:sldMkLst>
          <pc:docMk/>
          <pc:sldMk cId="807630409" sldId="265"/>
        </pc:sldMkLst>
        <pc:spChg chg="mod">
          <ac:chgData name="Amey Bansod" userId="S::bansod.a@northeastern.edu::700019f7-9175-4095-87a4-29ee1b114e69" providerId="AD" clId="Web-{B9B06C61-1F86-4299-80F6-F2033ADFA0EC}" dt="2022-12-08T08:45:45.922" v="13" actId="20577"/>
          <ac:spMkLst>
            <pc:docMk/>
            <pc:sldMk cId="807630409" sldId="265"/>
            <ac:spMk id="2" creationId="{8BE51A64-0821-A132-13DC-28E9B6763130}"/>
          </ac:spMkLst>
        </pc:spChg>
      </pc:sldChg>
    </pc:docChg>
  </pc:docChgLst>
  <pc:docChgLst>
    <pc:chgData name="Saloni Talwar" userId="S::talwar.sa@northeastern.edu::83f7870f-3a07-4e65-aa51-555037ee93da" providerId="AD" clId="Web-{0A1C2754-F17D-2AE7-AA57-754ACB0B4755}"/>
    <pc:docChg chg="addSld delSld modSld">
      <pc:chgData name="Saloni Talwar" userId="S::talwar.sa@northeastern.edu::83f7870f-3a07-4e65-aa51-555037ee93da" providerId="AD" clId="Web-{0A1C2754-F17D-2AE7-AA57-754ACB0B4755}" dt="2022-12-08T06:57:54.501" v="143"/>
      <pc:docMkLst>
        <pc:docMk/>
      </pc:docMkLst>
      <pc:sldChg chg="delSp modSp">
        <pc:chgData name="Saloni Talwar" userId="S::talwar.sa@northeastern.edu::83f7870f-3a07-4e65-aa51-555037ee93da" providerId="AD" clId="Web-{0A1C2754-F17D-2AE7-AA57-754ACB0B4755}" dt="2022-12-08T06:17:27.686" v="44" actId="20577"/>
        <pc:sldMkLst>
          <pc:docMk/>
          <pc:sldMk cId="0" sldId="256"/>
        </pc:sldMkLst>
        <pc:spChg chg="del">
          <ac:chgData name="Saloni Talwar" userId="S::talwar.sa@northeastern.edu::83f7870f-3a07-4e65-aa51-555037ee93da" providerId="AD" clId="Web-{0A1C2754-F17D-2AE7-AA57-754ACB0B4755}" dt="2022-12-08T06:15:20.307" v="14"/>
          <ac:spMkLst>
            <pc:docMk/>
            <pc:sldMk cId="0" sldId="256"/>
            <ac:spMk id="8" creationId="{EF29BFF5-1EA1-8196-D77B-2D5C96FAFC1A}"/>
          </ac:spMkLst>
        </pc:spChg>
        <pc:spChg chg="mod">
          <ac:chgData name="Saloni Talwar" userId="S::talwar.sa@northeastern.edu::83f7870f-3a07-4e65-aa51-555037ee93da" providerId="AD" clId="Web-{0A1C2754-F17D-2AE7-AA57-754ACB0B4755}" dt="2022-12-08T06:17:27.686" v="44" actId="20577"/>
          <ac:spMkLst>
            <pc:docMk/>
            <pc:sldMk cId="0" sldId="256"/>
            <ac:spMk id="57" creationId="{00000000-0000-0000-0000-000000000000}"/>
          </ac:spMkLst>
        </pc:spChg>
        <pc:picChg chg="mod">
          <ac:chgData name="Saloni Talwar" userId="S::talwar.sa@northeastern.edu::83f7870f-3a07-4e65-aa51-555037ee93da" providerId="AD" clId="Web-{0A1C2754-F17D-2AE7-AA57-754ACB0B4755}" dt="2022-12-08T06:15:23.276" v="15" actId="1076"/>
          <ac:picMkLst>
            <pc:docMk/>
            <pc:sldMk cId="0" sldId="256"/>
            <ac:picMk id="7" creationId="{D74EC6C1-5067-D367-0230-FA4010A32310}"/>
          </ac:picMkLst>
        </pc:picChg>
      </pc:sldChg>
      <pc:sldChg chg="addSp delSp modSp">
        <pc:chgData name="Saloni Talwar" userId="S::talwar.sa@northeastern.edu::83f7870f-3a07-4e65-aa51-555037ee93da" providerId="AD" clId="Web-{0A1C2754-F17D-2AE7-AA57-754ACB0B4755}" dt="2022-12-08T06:57:05.828" v="142" actId="20577"/>
        <pc:sldMkLst>
          <pc:docMk/>
          <pc:sldMk cId="622644696" sldId="266"/>
        </pc:sldMkLst>
        <pc:spChg chg="mod">
          <ac:chgData name="Saloni Talwar" userId="S::talwar.sa@northeastern.edu::83f7870f-3a07-4e65-aa51-555037ee93da" providerId="AD" clId="Web-{0A1C2754-F17D-2AE7-AA57-754ACB0B4755}" dt="2022-12-08T06:55:04.605" v="116" actId="20577"/>
          <ac:spMkLst>
            <pc:docMk/>
            <pc:sldMk cId="622644696" sldId="266"/>
            <ac:spMk id="2" creationId="{B9FD1D58-030C-AE11-2D63-0BB9C4BFA0F3}"/>
          </ac:spMkLst>
        </pc:spChg>
        <pc:spChg chg="mod">
          <ac:chgData name="Saloni Talwar" userId="S::talwar.sa@northeastern.edu::83f7870f-3a07-4e65-aa51-555037ee93da" providerId="AD" clId="Web-{0A1C2754-F17D-2AE7-AA57-754ACB0B4755}" dt="2022-12-08T06:57:05.828" v="142" actId="20577"/>
          <ac:spMkLst>
            <pc:docMk/>
            <pc:sldMk cId="622644696" sldId="266"/>
            <ac:spMk id="45" creationId="{B86F6E17-4564-AE4F-5774-CE7D4A6CDD50}"/>
          </ac:spMkLst>
        </pc:spChg>
        <pc:picChg chg="add del mod">
          <ac:chgData name="Saloni Talwar" userId="S::talwar.sa@northeastern.edu::83f7870f-3a07-4e65-aa51-555037ee93da" providerId="AD" clId="Web-{0A1C2754-F17D-2AE7-AA57-754ACB0B4755}" dt="2022-12-08T06:50:20.660" v="72"/>
          <ac:picMkLst>
            <pc:docMk/>
            <pc:sldMk cId="622644696" sldId="266"/>
            <ac:picMk id="3" creationId="{F193FCAA-DFA9-2EDF-1D9B-73BF7ED1DF1D}"/>
          </ac:picMkLst>
        </pc:picChg>
        <pc:picChg chg="add mod">
          <ac:chgData name="Saloni Talwar" userId="S::talwar.sa@northeastern.edu::83f7870f-3a07-4e65-aa51-555037ee93da" providerId="AD" clId="Web-{0A1C2754-F17D-2AE7-AA57-754ACB0B4755}" dt="2022-12-08T06:53:10.508" v="93" actId="1076"/>
          <ac:picMkLst>
            <pc:docMk/>
            <pc:sldMk cId="622644696" sldId="266"/>
            <ac:picMk id="4" creationId="{175D4CF1-0AA5-3831-032E-2DDE782D808D}"/>
          </ac:picMkLst>
        </pc:picChg>
        <pc:picChg chg="add mod">
          <ac:chgData name="Saloni Talwar" userId="S::talwar.sa@northeastern.edu::83f7870f-3a07-4e65-aa51-555037ee93da" providerId="AD" clId="Web-{0A1C2754-F17D-2AE7-AA57-754ACB0B4755}" dt="2022-12-08T06:53:25.712" v="98" actId="1076"/>
          <ac:picMkLst>
            <pc:docMk/>
            <pc:sldMk cId="622644696" sldId="266"/>
            <ac:picMk id="5" creationId="{59F1CF2B-40E9-D039-15C5-5C6B90F5E603}"/>
          </ac:picMkLst>
        </pc:picChg>
        <pc:picChg chg="mod">
          <ac:chgData name="Saloni Talwar" userId="S::talwar.sa@northeastern.edu::83f7870f-3a07-4e65-aa51-555037ee93da" providerId="AD" clId="Web-{0A1C2754-F17D-2AE7-AA57-754ACB0B4755}" dt="2022-12-08T06:53:12.087" v="94" actId="1076"/>
          <ac:picMkLst>
            <pc:docMk/>
            <pc:sldMk cId="622644696" sldId="266"/>
            <ac:picMk id="20" creationId="{D3C4EF8E-AC22-2CFD-3C23-DDAC1A9EE283}"/>
          </ac:picMkLst>
        </pc:picChg>
        <pc:picChg chg="mod">
          <ac:chgData name="Saloni Talwar" userId="S::talwar.sa@northeastern.edu::83f7870f-3a07-4e65-aa51-555037ee93da" providerId="AD" clId="Web-{0A1C2754-F17D-2AE7-AA57-754ACB0B4755}" dt="2022-12-08T06:53:05.321" v="91" actId="1076"/>
          <ac:picMkLst>
            <pc:docMk/>
            <pc:sldMk cId="622644696" sldId="266"/>
            <ac:picMk id="44" creationId="{E49687B8-C396-C542-706E-5124F33DD3CE}"/>
          </ac:picMkLst>
        </pc:picChg>
      </pc:sldChg>
      <pc:sldChg chg="modSp">
        <pc:chgData name="Saloni Talwar" userId="S::talwar.sa@northeastern.edu::83f7870f-3a07-4e65-aa51-555037ee93da" providerId="AD" clId="Web-{0A1C2754-F17D-2AE7-AA57-754ACB0B4755}" dt="2022-12-08T06:19:14.377" v="68" actId="1076"/>
        <pc:sldMkLst>
          <pc:docMk/>
          <pc:sldMk cId="2025104310" sldId="268"/>
        </pc:sldMkLst>
        <pc:spChg chg="mod">
          <ac:chgData name="Saloni Talwar" userId="S::talwar.sa@northeastern.edu::83f7870f-3a07-4e65-aa51-555037ee93da" providerId="AD" clId="Web-{0A1C2754-F17D-2AE7-AA57-754ACB0B4755}" dt="2022-12-08T06:19:14.377" v="68" actId="1076"/>
          <ac:spMkLst>
            <pc:docMk/>
            <pc:sldMk cId="2025104310" sldId="268"/>
            <ac:spMk id="2" creationId="{F454F266-A809-9A99-508A-4F99FB8607BA}"/>
          </ac:spMkLst>
        </pc:spChg>
        <pc:spChg chg="mod">
          <ac:chgData name="Saloni Talwar" userId="S::talwar.sa@northeastern.edu::83f7870f-3a07-4e65-aa51-555037ee93da" providerId="AD" clId="Web-{0A1C2754-F17D-2AE7-AA57-754ACB0B4755}" dt="2022-12-08T06:19:03.673" v="62" actId="1076"/>
          <ac:spMkLst>
            <pc:docMk/>
            <pc:sldMk cId="2025104310" sldId="268"/>
            <ac:spMk id="3" creationId="{178AF3E8-5FE5-246F-3282-BA0A002BB9A4}"/>
          </ac:spMkLst>
        </pc:spChg>
        <pc:spChg chg="mod">
          <ac:chgData name="Saloni Talwar" userId="S::talwar.sa@northeastern.edu::83f7870f-3a07-4e65-aa51-555037ee93da" providerId="AD" clId="Web-{0A1C2754-F17D-2AE7-AA57-754ACB0B4755}" dt="2022-12-08T06:19:03.689" v="63" actId="1076"/>
          <ac:spMkLst>
            <pc:docMk/>
            <pc:sldMk cId="2025104310" sldId="268"/>
            <ac:spMk id="4" creationId="{AD247372-C0A5-B57A-EB5C-792C6BAB064C}"/>
          </ac:spMkLst>
        </pc:spChg>
        <pc:spChg chg="mod">
          <ac:chgData name="Saloni Talwar" userId="S::talwar.sa@northeastern.edu::83f7870f-3a07-4e65-aa51-555037ee93da" providerId="AD" clId="Web-{0A1C2754-F17D-2AE7-AA57-754ACB0B4755}" dt="2022-12-08T06:19:03.705" v="64" actId="1076"/>
          <ac:spMkLst>
            <pc:docMk/>
            <pc:sldMk cId="2025104310" sldId="268"/>
            <ac:spMk id="10" creationId="{2CC12B54-72B5-FBF8-F99B-796A7642B938}"/>
          </ac:spMkLst>
        </pc:spChg>
        <pc:spChg chg="mod">
          <ac:chgData name="Saloni Talwar" userId="S::talwar.sa@northeastern.edu::83f7870f-3a07-4e65-aa51-555037ee93da" providerId="AD" clId="Web-{0A1C2754-F17D-2AE7-AA57-754ACB0B4755}" dt="2022-12-08T06:19:09.408" v="67" actId="1076"/>
          <ac:spMkLst>
            <pc:docMk/>
            <pc:sldMk cId="2025104310" sldId="268"/>
            <ac:spMk id="11" creationId="{97D92906-428B-10C3-6743-4092E6CF5A45}"/>
          </ac:spMkLst>
        </pc:spChg>
        <pc:spChg chg="mod">
          <ac:chgData name="Saloni Talwar" userId="S::talwar.sa@northeastern.edu::83f7870f-3a07-4e65-aa51-555037ee93da" providerId="AD" clId="Web-{0A1C2754-F17D-2AE7-AA57-754ACB0B4755}" dt="2022-12-08T06:19:03.720" v="65" actId="1076"/>
          <ac:spMkLst>
            <pc:docMk/>
            <pc:sldMk cId="2025104310" sldId="268"/>
            <ac:spMk id="12" creationId="{17354298-C26D-3405-F71D-3167208AF95A}"/>
          </ac:spMkLst>
        </pc:spChg>
        <pc:spChg chg="mod">
          <ac:chgData name="Saloni Talwar" userId="S::talwar.sa@northeastern.edu::83f7870f-3a07-4e65-aa51-555037ee93da" providerId="AD" clId="Web-{0A1C2754-F17D-2AE7-AA57-754ACB0B4755}" dt="2022-12-08T06:19:03.736" v="66" actId="1076"/>
          <ac:spMkLst>
            <pc:docMk/>
            <pc:sldMk cId="2025104310" sldId="268"/>
            <ac:spMk id="13" creationId="{1A3966A7-B1EB-08E1-EA68-CB42DF5B26E0}"/>
          </ac:spMkLst>
        </pc:spChg>
        <pc:picChg chg="mod">
          <ac:chgData name="Saloni Talwar" userId="S::talwar.sa@northeastern.edu::83f7870f-3a07-4e65-aa51-555037ee93da" providerId="AD" clId="Web-{0A1C2754-F17D-2AE7-AA57-754ACB0B4755}" dt="2022-12-08T06:19:03.658" v="60" actId="1076"/>
          <ac:picMkLst>
            <pc:docMk/>
            <pc:sldMk cId="2025104310" sldId="268"/>
            <ac:picMk id="1031" creationId="{736537C8-404C-B7AE-69AC-0191AECBCB42}"/>
          </ac:picMkLst>
        </pc:picChg>
        <pc:picChg chg="mod">
          <ac:chgData name="Saloni Talwar" userId="S::talwar.sa@northeastern.edu::83f7870f-3a07-4e65-aa51-555037ee93da" providerId="AD" clId="Web-{0A1C2754-F17D-2AE7-AA57-754ACB0B4755}" dt="2022-12-08T06:19:03.673" v="61" actId="1076"/>
          <ac:picMkLst>
            <pc:docMk/>
            <pc:sldMk cId="2025104310" sldId="268"/>
            <ac:picMk id="1033" creationId="{5603555E-784F-29E2-0ED0-EB5443F1491B}"/>
          </ac:picMkLst>
        </pc:picChg>
      </pc:sldChg>
      <pc:sldChg chg="new">
        <pc:chgData name="Saloni Talwar" userId="S::talwar.sa@northeastern.edu::83f7870f-3a07-4e65-aa51-555037ee93da" providerId="AD" clId="Web-{0A1C2754-F17D-2AE7-AA57-754ACB0B4755}" dt="2022-12-08T06:57:54.501" v="143"/>
        <pc:sldMkLst>
          <pc:docMk/>
          <pc:sldMk cId="850259949" sldId="270"/>
        </pc:sldMkLst>
      </pc:sldChg>
      <pc:sldChg chg="del">
        <pc:chgData name="Saloni Talwar" userId="S::talwar.sa@northeastern.edu::83f7870f-3a07-4e65-aa51-555037ee93da" providerId="AD" clId="Web-{0A1C2754-F17D-2AE7-AA57-754ACB0B4755}" dt="2022-12-08T06:17:41.858" v="45"/>
        <pc:sldMkLst>
          <pc:docMk/>
          <pc:sldMk cId="3560116509" sldId="270"/>
        </pc:sldMkLst>
      </pc:sldChg>
      <pc:sldChg chg="del">
        <pc:chgData name="Saloni Talwar" userId="S::talwar.sa@northeastern.edu::83f7870f-3a07-4e65-aa51-555037ee93da" providerId="AD" clId="Web-{0A1C2754-F17D-2AE7-AA57-754ACB0B4755}" dt="2022-12-08T06:17:43.530" v="46"/>
        <pc:sldMkLst>
          <pc:docMk/>
          <pc:sldMk cId="1626875911" sldId="271"/>
        </pc:sldMkLst>
      </pc:sldChg>
      <pc:sldChg chg="del">
        <pc:chgData name="Saloni Talwar" userId="S::talwar.sa@northeastern.edu::83f7870f-3a07-4e65-aa51-555037ee93da" providerId="AD" clId="Web-{0A1C2754-F17D-2AE7-AA57-754ACB0B4755}" dt="2022-12-08T06:17:44.562" v="47"/>
        <pc:sldMkLst>
          <pc:docMk/>
          <pc:sldMk cId="2076887163" sldId="272"/>
        </pc:sldMkLst>
      </pc:sldChg>
      <pc:sldChg chg="del">
        <pc:chgData name="Saloni Talwar" userId="S::talwar.sa@northeastern.edu::83f7870f-3a07-4e65-aa51-555037ee93da" providerId="AD" clId="Web-{0A1C2754-F17D-2AE7-AA57-754ACB0B4755}" dt="2022-12-08T06:17:45.530" v="48"/>
        <pc:sldMkLst>
          <pc:docMk/>
          <pc:sldMk cId="121559478" sldId="273"/>
        </pc:sldMkLst>
      </pc:sldChg>
      <pc:sldChg chg="del">
        <pc:chgData name="Saloni Talwar" userId="S::talwar.sa@northeastern.edu::83f7870f-3a07-4e65-aa51-555037ee93da" providerId="AD" clId="Web-{0A1C2754-F17D-2AE7-AA57-754ACB0B4755}" dt="2022-12-08T06:17:46.140" v="49"/>
        <pc:sldMkLst>
          <pc:docMk/>
          <pc:sldMk cId="2008664020" sldId="274"/>
        </pc:sldMkLst>
      </pc:sldChg>
      <pc:sldChg chg="del">
        <pc:chgData name="Saloni Talwar" userId="S::talwar.sa@northeastern.edu::83f7870f-3a07-4e65-aa51-555037ee93da" providerId="AD" clId="Web-{0A1C2754-F17D-2AE7-AA57-754ACB0B4755}" dt="2022-12-08T06:17:47.093" v="50"/>
        <pc:sldMkLst>
          <pc:docMk/>
          <pc:sldMk cId="989648346" sldId="275"/>
        </pc:sldMkLst>
      </pc:sldChg>
      <pc:sldChg chg="del">
        <pc:chgData name="Saloni Talwar" userId="S::talwar.sa@northeastern.edu::83f7870f-3a07-4e65-aa51-555037ee93da" providerId="AD" clId="Web-{0A1C2754-F17D-2AE7-AA57-754ACB0B4755}" dt="2022-12-08T06:17:48.671" v="51"/>
        <pc:sldMkLst>
          <pc:docMk/>
          <pc:sldMk cId="211492995" sldId="276"/>
        </pc:sldMkLst>
      </pc:sldChg>
    </pc:docChg>
  </pc:docChgLst>
  <pc:docChgLst>
    <pc:chgData name="Saloni Talwar" userId="S::talwar.sa@northeastern.edu::83f7870f-3a07-4e65-aa51-555037ee93da" providerId="AD" clId="Web-{FD62A31B-0240-0888-37B4-330A5B2F23A9}"/>
    <pc:docChg chg="modSld">
      <pc:chgData name="Saloni Talwar" userId="S::talwar.sa@northeastern.edu::83f7870f-3a07-4e65-aa51-555037ee93da" providerId="AD" clId="Web-{FD62A31B-0240-0888-37B4-330A5B2F23A9}" dt="2022-12-08T00:02:04.115" v="14" actId="14100"/>
      <pc:docMkLst>
        <pc:docMk/>
      </pc:docMkLst>
      <pc:sldChg chg="modSp">
        <pc:chgData name="Saloni Talwar" userId="S::talwar.sa@northeastern.edu::83f7870f-3a07-4e65-aa51-555037ee93da" providerId="AD" clId="Web-{FD62A31B-0240-0888-37B4-330A5B2F23A9}" dt="2022-12-07T23:59:20.856" v="1" actId="20577"/>
        <pc:sldMkLst>
          <pc:docMk/>
          <pc:sldMk cId="807630409" sldId="265"/>
        </pc:sldMkLst>
        <pc:spChg chg="mod">
          <ac:chgData name="Saloni Talwar" userId="S::talwar.sa@northeastern.edu::83f7870f-3a07-4e65-aa51-555037ee93da" providerId="AD" clId="Web-{FD62A31B-0240-0888-37B4-330A5B2F23A9}" dt="2022-12-07T23:59:20.856" v="1" actId="20577"/>
          <ac:spMkLst>
            <pc:docMk/>
            <pc:sldMk cId="807630409" sldId="265"/>
            <ac:spMk id="2" creationId="{8BE51A64-0821-A132-13DC-28E9B6763130}"/>
          </ac:spMkLst>
        </pc:spChg>
      </pc:sldChg>
      <pc:sldChg chg="addSp delSp modSp">
        <pc:chgData name="Saloni Talwar" userId="S::talwar.sa@northeastern.edu::83f7870f-3a07-4e65-aa51-555037ee93da" providerId="AD" clId="Web-{FD62A31B-0240-0888-37B4-330A5B2F23A9}" dt="2022-12-08T00:02:04.115" v="14" actId="14100"/>
        <pc:sldMkLst>
          <pc:docMk/>
          <pc:sldMk cId="3770331692" sldId="269"/>
        </pc:sldMkLst>
        <pc:spChg chg="mod">
          <ac:chgData name="Saloni Talwar" userId="S::talwar.sa@northeastern.edu::83f7870f-3a07-4e65-aa51-555037ee93da" providerId="AD" clId="Web-{FD62A31B-0240-0888-37B4-330A5B2F23A9}" dt="2022-12-08T00:00:10.359" v="2" actId="1076"/>
          <ac:spMkLst>
            <pc:docMk/>
            <pc:sldMk cId="3770331692" sldId="269"/>
            <ac:spMk id="5" creationId="{60383640-1DF7-DE73-612E-F8957D207EA3}"/>
          </ac:spMkLst>
        </pc:spChg>
        <pc:spChg chg="mod">
          <ac:chgData name="Saloni Talwar" userId="S::talwar.sa@northeastern.edu::83f7870f-3a07-4e65-aa51-555037ee93da" providerId="AD" clId="Web-{FD62A31B-0240-0888-37B4-330A5B2F23A9}" dt="2022-12-08T00:02:04.115" v="14" actId="14100"/>
          <ac:spMkLst>
            <pc:docMk/>
            <pc:sldMk cId="3770331692" sldId="269"/>
            <ac:spMk id="9" creationId="{A30D52F7-0482-9B16-F052-0BBD93D8D2A0}"/>
          </ac:spMkLst>
        </pc:spChg>
        <pc:picChg chg="add del mod">
          <ac:chgData name="Saloni Talwar" userId="S::talwar.sa@northeastern.edu::83f7870f-3a07-4e65-aa51-555037ee93da" providerId="AD" clId="Web-{FD62A31B-0240-0888-37B4-330A5B2F23A9}" dt="2022-12-08T00:02:01.537" v="12"/>
          <ac:picMkLst>
            <pc:docMk/>
            <pc:sldMk cId="3770331692" sldId="269"/>
            <ac:picMk id="2" creationId="{427912A1-70C9-C70B-35C0-F10A9028A54E}"/>
          </ac:picMkLst>
        </pc:picChg>
      </pc:sldChg>
      <pc:sldChg chg="addSp delSp modSp">
        <pc:chgData name="Saloni Talwar" userId="S::talwar.sa@northeastern.edu::83f7870f-3a07-4e65-aa51-555037ee93da" providerId="AD" clId="Web-{FD62A31B-0240-0888-37B4-330A5B2F23A9}" dt="2022-12-08T00:01:34.269" v="6"/>
        <pc:sldMkLst>
          <pc:docMk/>
          <pc:sldMk cId="211492995" sldId="276"/>
        </pc:sldMkLst>
        <pc:picChg chg="add del mod">
          <ac:chgData name="Saloni Talwar" userId="S::talwar.sa@northeastern.edu::83f7870f-3a07-4e65-aa51-555037ee93da" providerId="AD" clId="Web-{FD62A31B-0240-0888-37B4-330A5B2F23A9}" dt="2022-12-08T00:01:34.269" v="6"/>
          <ac:picMkLst>
            <pc:docMk/>
            <pc:sldMk cId="211492995" sldId="276"/>
            <ac:picMk id="3" creationId="{091FF760-B157-20A4-9B0E-A0F0FE1292DC}"/>
          </ac:picMkLst>
        </pc:picChg>
      </pc:sldChg>
    </pc:docChg>
  </pc:docChgLst>
  <pc:docChgLst>
    <pc:chgData name="Amey Bansod" userId="S::bansod.a@northeastern.edu::700019f7-9175-4095-87a4-29ee1b114e69" providerId="AD" clId="Web-{A15B0411-89A9-4223-B771-7BBB6F7AB372}"/>
    <pc:docChg chg="addSld delSld modSld">
      <pc:chgData name="Amey Bansod" userId="S::bansod.a@northeastern.edu::700019f7-9175-4095-87a4-29ee1b114e69" providerId="AD" clId="Web-{A15B0411-89A9-4223-B771-7BBB6F7AB372}" dt="2022-12-08T11:12:44.948" v="52" actId="1076"/>
      <pc:docMkLst>
        <pc:docMk/>
      </pc:docMkLst>
      <pc:sldChg chg="modSp new">
        <pc:chgData name="Amey Bansod" userId="S::bansod.a@northeastern.edu::700019f7-9175-4095-87a4-29ee1b114e69" providerId="AD" clId="Web-{A15B0411-89A9-4223-B771-7BBB6F7AB372}" dt="2022-12-08T11:02:21.733" v="14" actId="1076"/>
        <pc:sldMkLst>
          <pc:docMk/>
          <pc:sldMk cId="3689900649" sldId="277"/>
        </pc:sldMkLst>
        <pc:spChg chg="mod">
          <ac:chgData name="Amey Bansod" userId="S::bansod.a@northeastern.edu::700019f7-9175-4095-87a4-29ee1b114e69" providerId="AD" clId="Web-{A15B0411-89A9-4223-B771-7BBB6F7AB372}" dt="2022-12-08T11:02:21.733" v="14" actId="1076"/>
          <ac:spMkLst>
            <pc:docMk/>
            <pc:sldMk cId="3689900649" sldId="277"/>
            <ac:spMk id="2" creationId="{FFCE839F-8157-75A5-2253-7202AB416F66}"/>
          </ac:spMkLst>
        </pc:spChg>
      </pc:sldChg>
      <pc:sldChg chg="new">
        <pc:chgData name="Amey Bansod" userId="S::bansod.a@northeastern.edu::700019f7-9175-4095-87a4-29ee1b114e69" providerId="AD" clId="Web-{A15B0411-89A9-4223-B771-7BBB6F7AB372}" dt="2022-12-08T11:01:51.623" v="1"/>
        <pc:sldMkLst>
          <pc:docMk/>
          <pc:sldMk cId="3532555001" sldId="278"/>
        </pc:sldMkLst>
      </pc:sldChg>
      <pc:sldChg chg="addSp delSp modSp new">
        <pc:chgData name="Amey Bansod" userId="S::bansod.a@northeastern.edu::700019f7-9175-4095-87a4-29ee1b114e69" providerId="AD" clId="Web-{A15B0411-89A9-4223-B771-7BBB6F7AB372}" dt="2022-12-08T11:12:02.868" v="37" actId="1076"/>
        <pc:sldMkLst>
          <pc:docMk/>
          <pc:sldMk cId="571381291" sldId="280"/>
        </pc:sldMkLst>
        <pc:spChg chg="mod">
          <ac:chgData name="Amey Bansod" userId="S::bansod.a@northeastern.edu::700019f7-9175-4095-87a4-29ee1b114e69" providerId="AD" clId="Web-{A15B0411-89A9-4223-B771-7BBB6F7AB372}" dt="2022-12-08T11:11:40.570" v="34" actId="20577"/>
          <ac:spMkLst>
            <pc:docMk/>
            <pc:sldMk cId="571381291" sldId="280"/>
            <ac:spMk id="2" creationId="{AF4492A5-73CC-6A83-4160-6DE4FD5112F6}"/>
          </ac:spMkLst>
        </pc:spChg>
        <pc:spChg chg="add del mod">
          <ac:chgData name="Amey Bansod" userId="S::bansod.a@northeastern.edu::700019f7-9175-4095-87a4-29ee1b114e69" providerId="AD" clId="Web-{A15B0411-89A9-4223-B771-7BBB6F7AB372}" dt="2022-12-08T11:11:10.991" v="24"/>
          <ac:spMkLst>
            <pc:docMk/>
            <pc:sldMk cId="571381291" sldId="280"/>
            <ac:spMk id="3" creationId="{6B6AD548-5217-0320-2303-D8965877F139}"/>
          </ac:spMkLst>
        </pc:spChg>
        <pc:picChg chg="add mod">
          <ac:chgData name="Amey Bansod" userId="S::bansod.a@northeastern.edu::700019f7-9175-4095-87a4-29ee1b114e69" providerId="AD" clId="Web-{A15B0411-89A9-4223-B771-7BBB6F7AB372}" dt="2022-12-08T11:12:02.868" v="37" actId="1076"/>
          <ac:picMkLst>
            <pc:docMk/>
            <pc:sldMk cId="571381291" sldId="280"/>
            <ac:picMk id="4" creationId="{5910A074-4F9D-4B96-67D4-8A24835F809B}"/>
          </ac:picMkLst>
        </pc:picChg>
      </pc:sldChg>
      <pc:sldChg chg="new del">
        <pc:chgData name="Amey Bansod" userId="S::bansod.a@northeastern.edu::700019f7-9175-4095-87a4-29ee1b114e69" providerId="AD" clId="Web-{A15B0411-89A9-4223-B771-7BBB6F7AB372}" dt="2022-12-08T11:12:12.009" v="39"/>
        <pc:sldMkLst>
          <pc:docMk/>
          <pc:sldMk cId="1596484780" sldId="281"/>
        </pc:sldMkLst>
      </pc:sldChg>
      <pc:sldChg chg="addSp delSp modSp add replId">
        <pc:chgData name="Amey Bansod" userId="S::bansod.a@northeastern.edu::700019f7-9175-4095-87a4-29ee1b114e69" providerId="AD" clId="Web-{A15B0411-89A9-4223-B771-7BBB6F7AB372}" dt="2022-12-08T11:12:44.948" v="52" actId="1076"/>
        <pc:sldMkLst>
          <pc:docMk/>
          <pc:sldMk cId="1077186024" sldId="282"/>
        </pc:sldMkLst>
        <pc:spChg chg="mod">
          <ac:chgData name="Amey Bansod" userId="S::bansod.a@northeastern.edu::700019f7-9175-4095-87a4-29ee1b114e69" providerId="AD" clId="Web-{A15B0411-89A9-4223-B771-7BBB6F7AB372}" dt="2022-12-08T11:12:17.135" v="44" actId="20577"/>
          <ac:spMkLst>
            <pc:docMk/>
            <pc:sldMk cId="1077186024" sldId="282"/>
            <ac:spMk id="2" creationId="{AF4492A5-73CC-6A83-4160-6DE4FD5112F6}"/>
          </ac:spMkLst>
        </pc:spChg>
        <pc:picChg chg="add mod">
          <ac:chgData name="Amey Bansod" userId="S::bansod.a@northeastern.edu::700019f7-9175-4095-87a4-29ee1b114e69" providerId="AD" clId="Web-{A15B0411-89A9-4223-B771-7BBB6F7AB372}" dt="2022-12-08T11:12:44.948" v="52" actId="1076"/>
          <ac:picMkLst>
            <pc:docMk/>
            <pc:sldMk cId="1077186024" sldId="282"/>
            <ac:picMk id="3" creationId="{0A3CA8EA-AD7D-91E4-FE75-E1EDB3143C24}"/>
          </ac:picMkLst>
        </pc:picChg>
        <pc:picChg chg="del">
          <ac:chgData name="Amey Bansod" userId="S::bansod.a@northeastern.edu::700019f7-9175-4095-87a4-29ee1b114e69" providerId="AD" clId="Web-{A15B0411-89A9-4223-B771-7BBB6F7AB372}" dt="2022-12-08T11:12:21.244" v="45"/>
          <ac:picMkLst>
            <pc:docMk/>
            <pc:sldMk cId="1077186024" sldId="282"/>
            <ac:picMk id="4" creationId="{5910A074-4F9D-4B96-67D4-8A24835F809B}"/>
          </ac:picMkLst>
        </pc:picChg>
      </pc:sldChg>
    </pc:docChg>
  </pc:docChgLst>
  <pc:docChgLst>
    <pc:chgData name="Amey Bansod" userId="700019f7-9175-4095-87a4-29ee1b114e69" providerId="ADAL" clId="{541678A8-4F73-4EDA-A389-B7463108ACC3}"/>
    <pc:docChg chg="undo custSel modSld">
      <pc:chgData name="Amey Bansod" userId="700019f7-9175-4095-87a4-29ee1b114e69" providerId="ADAL" clId="{541678A8-4F73-4EDA-A389-B7463108ACC3}" dt="2022-12-08T09:35:11.077" v="86" actId="20577"/>
      <pc:docMkLst>
        <pc:docMk/>
      </pc:docMkLst>
      <pc:sldChg chg="addSp delSp modSp mod">
        <pc:chgData name="Amey Bansod" userId="700019f7-9175-4095-87a4-29ee1b114e69" providerId="ADAL" clId="{541678A8-4F73-4EDA-A389-B7463108ACC3}" dt="2022-12-08T09:35:11.077" v="86" actId="20577"/>
        <pc:sldMkLst>
          <pc:docMk/>
          <pc:sldMk cId="0" sldId="256"/>
        </pc:sldMkLst>
        <pc:spChg chg="add mod">
          <ac:chgData name="Amey Bansod" userId="700019f7-9175-4095-87a4-29ee1b114e69" providerId="ADAL" clId="{541678A8-4F73-4EDA-A389-B7463108ACC3}" dt="2022-12-08T08:55:11.423" v="73" actId="1076"/>
          <ac:spMkLst>
            <pc:docMk/>
            <pc:sldMk cId="0" sldId="256"/>
            <ac:spMk id="2" creationId="{2E80F893-7967-BAFB-0216-874E233333F8}"/>
          </ac:spMkLst>
        </pc:spChg>
        <pc:spChg chg="add mod">
          <ac:chgData name="Amey Bansod" userId="700019f7-9175-4095-87a4-29ee1b114e69" providerId="ADAL" clId="{541678A8-4F73-4EDA-A389-B7463108ACC3}" dt="2022-12-08T08:55:06.979" v="72" actId="1076"/>
          <ac:spMkLst>
            <pc:docMk/>
            <pc:sldMk cId="0" sldId="256"/>
            <ac:spMk id="4" creationId="{126086D0-6D98-B315-3366-41F457AD22D5}"/>
          </ac:spMkLst>
        </pc:spChg>
        <pc:spChg chg="add mod">
          <ac:chgData name="Amey Bansod" userId="700019f7-9175-4095-87a4-29ee1b114e69" providerId="ADAL" clId="{541678A8-4F73-4EDA-A389-B7463108ACC3}" dt="2022-12-08T08:57:57.663" v="78" actId="1076"/>
          <ac:spMkLst>
            <pc:docMk/>
            <pc:sldMk cId="0" sldId="256"/>
            <ac:spMk id="6" creationId="{7782D92A-216E-2CAA-A1DC-A8399EBA7CF0}"/>
          </ac:spMkLst>
        </pc:spChg>
        <pc:spChg chg="add mod">
          <ac:chgData name="Amey Bansod" userId="700019f7-9175-4095-87a4-29ee1b114e69" providerId="ADAL" clId="{541678A8-4F73-4EDA-A389-B7463108ACC3}" dt="2022-12-08T08:56:07.295" v="77"/>
          <ac:spMkLst>
            <pc:docMk/>
            <pc:sldMk cId="0" sldId="256"/>
            <ac:spMk id="9" creationId="{26FB1936-98B3-76DF-1805-85A8B39D6F5C}"/>
          </ac:spMkLst>
        </pc:spChg>
        <pc:spChg chg="add del mod">
          <ac:chgData name="Amey Bansod" userId="700019f7-9175-4095-87a4-29ee1b114e69" providerId="ADAL" clId="{541678A8-4F73-4EDA-A389-B7463108ACC3}" dt="2022-12-08T08:51:56.547" v="40"/>
          <ac:spMkLst>
            <pc:docMk/>
            <pc:sldMk cId="0" sldId="256"/>
            <ac:spMk id="11" creationId="{4B06D0FD-417C-D93F-6A88-25E3F9B923B9}"/>
          </ac:spMkLst>
        </pc:spChg>
        <pc:spChg chg="mod">
          <ac:chgData name="Amey Bansod" userId="700019f7-9175-4095-87a4-29ee1b114e69" providerId="ADAL" clId="{541678A8-4F73-4EDA-A389-B7463108ACC3}" dt="2022-12-08T09:35:11.077" v="86" actId="20577"/>
          <ac:spMkLst>
            <pc:docMk/>
            <pc:sldMk cId="0" sldId="256"/>
            <ac:spMk id="57" creationId="{00000000-0000-0000-0000-000000000000}"/>
          </ac:spMkLst>
        </pc:spChg>
        <pc:picChg chg="add mod">
          <ac:chgData name="Amey Bansod" userId="700019f7-9175-4095-87a4-29ee1b114e69" providerId="ADAL" clId="{541678A8-4F73-4EDA-A389-B7463108ACC3}" dt="2022-12-08T08:55:06.979" v="72" actId="1076"/>
          <ac:picMkLst>
            <pc:docMk/>
            <pc:sldMk cId="0" sldId="256"/>
            <ac:picMk id="3" creationId="{0F049657-C503-7ABC-30F2-8492359C3C21}"/>
          </ac:picMkLst>
        </pc:picChg>
        <pc:picChg chg="add mod">
          <ac:chgData name="Amey Bansod" userId="700019f7-9175-4095-87a4-29ee1b114e69" providerId="ADAL" clId="{541678A8-4F73-4EDA-A389-B7463108ACC3}" dt="2022-12-08T08:57:57.663" v="78" actId="1076"/>
          <ac:picMkLst>
            <pc:docMk/>
            <pc:sldMk cId="0" sldId="256"/>
            <ac:picMk id="5" creationId="{0469261C-6C1D-B87D-3C3E-1B956B1BD8A0}"/>
          </ac:picMkLst>
        </pc:picChg>
        <pc:picChg chg="mod">
          <ac:chgData name="Amey Bansod" userId="700019f7-9175-4095-87a4-29ee1b114e69" providerId="ADAL" clId="{541678A8-4F73-4EDA-A389-B7463108ACC3}" dt="2022-12-08T09:32:30.705" v="82" actId="1076"/>
          <ac:picMkLst>
            <pc:docMk/>
            <pc:sldMk cId="0" sldId="256"/>
            <ac:picMk id="7" creationId="{D74EC6C1-5067-D367-0230-FA4010A32310}"/>
          </ac:picMkLst>
        </pc:picChg>
        <pc:picChg chg="add mod">
          <ac:chgData name="Amey Bansod" userId="700019f7-9175-4095-87a4-29ee1b114e69" providerId="ADAL" clId="{541678A8-4F73-4EDA-A389-B7463108ACC3}" dt="2022-12-08T08:55:18.606" v="76" actId="1076"/>
          <ac:picMkLst>
            <pc:docMk/>
            <pc:sldMk cId="0" sldId="256"/>
            <ac:picMk id="8" creationId="{1642D4F2-AEA3-2EDE-C022-FAD9228E2477}"/>
          </ac:picMkLst>
        </pc:picChg>
        <pc:picChg chg="add del mod">
          <ac:chgData name="Amey Bansod" userId="700019f7-9175-4095-87a4-29ee1b114e69" providerId="ADAL" clId="{541678A8-4F73-4EDA-A389-B7463108ACC3}" dt="2022-12-08T08:51:56.547" v="40"/>
          <ac:picMkLst>
            <pc:docMk/>
            <pc:sldMk cId="0" sldId="256"/>
            <ac:picMk id="10" creationId="{75C03174-7F65-5363-6A4C-66A821A12FE3}"/>
          </ac:picMkLst>
        </pc:picChg>
        <pc:picChg chg="add mod">
          <ac:chgData name="Amey Bansod" userId="700019f7-9175-4095-87a4-29ee1b114e69" providerId="ADAL" clId="{541678A8-4F73-4EDA-A389-B7463108ACC3}" dt="2022-12-08T08:55:11.423" v="73" actId="1076"/>
          <ac:picMkLst>
            <pc:docMk/>
            <pc:sldMk cId="0" sldId="256"/>
            <ac:picMk id="1026" creationId="{63350451-C4A5-877C-679E-13E9A1A9E874}"/>
          </ac:picMkLst>
        </pc:picChg>
      </pc:sldChg>
    </pc:docChg>
  </pc:docChgLst>
  <pc:docChgLst>
    <pc:chgData name="Saloni Talwar" userId="S::talwar.sa@northeastern.edu::83f7870f-3a07-4e65-aa51-555037ee93da" providerId="AD" clId="Web-{0FC79597-2DB3-C913-8A67-1E82421F4435}"/>
    <pc:docChg chg="modSld">
      <pc:chgData name="Saloni Talwar" userId="S::talwar.sa@northeastern.edu::83f7870f-3a07-4e65-aa51-555037ee93da" providerId="AD" clId="Web-{0FC79597-2DB3-C913-8A67-1E82421F4435}" dt="2022-12-08T07:06:42.177" v="1" actId="20577"/>
      <pc:docMkLst>
        <pc:docMk/>
      </pc:docMkLst>
      <pc:sldChg chg="modSp">
        <pc:chgData name="Saloni Talwar" userId="S::talwar.sa@northeastern.edu::83f7870f-3a07-4e65-aa51-555037ee93da" providerId="AD" clId="Web-{0FC79597-2DB3-C913-8A67-1E82421F4435}" dt="2022-12-08T07:06:42.177" v="1" actId="20577"/>
        <pc:sldMkLst>
          <pc:docMk/>
          <pc:sldMk cId="807630409" sldId="265"/>
        </pc:sldMkLst>
        <pc:spChg chg="mod">
          <ac:chgData name="Saloni Talwar" userId="S::talwar.sa@northeastern.edu::83f7870f-3a07-4e65-aa51-555037ee93da" providerId="AD" clId="Web-{0FC79597-2DB3-C913-8A67-1E82421F4435}" dt="2022-12-08T07:06:42.177" v="1" actId="20577"/>
          <ac:spMkLst>
            <pc:docMk/>
            <pc:sldMk cId="807630409" sldId="265"/>
            <ac:spMk id="3" creationId="{0F8C0BCD-A80C-D49F-5F9D-62D1FE2E534C}"/>
          </ac:spMkLst>
        </pc:spChg>
        <pc:picChg chg="mod">
          <ac:chgData name="Saloni Talwar" userId="S::talwar.sa@northeastern.edu::83f7870f-3a07-4e65-aa51-555037ee93da" providerId="AD" clId="Web-{0FC79597-2DB3-C913-8A67-1E82421F4435}" dt="2022-12-08T07:04:35.813" v="0" actId="1076"/>
          <ac:picMkLst>
            <pc:docMk/>
            <pc:sldMk cId="807630409" sldId="265"/>
            <ac:picMk id="8" creationId="{075F1A7B-F67E-14FF-8CA2-72E45BD6ADC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https://northeastern.instructure.com/courses/123854/assignments/1471922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https://northeastern.instructure.com/courses/123854/assignments/1471922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602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nextjs.org/docs/getting-started" TargetMode="External"/><Relationship Id="rId7" Type="http://schemas.openxmlformats.org/officeDocument/2006/relationships/hyperlink" Target="https://blog.loginradius.com/engineering/quick-look-at-react-speech-recogniti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grammarly.com/docs/" TargetMode="External"/><Relationship Id="rId5" Type="http://schemas.openxmlformats.org/officeDocument/2006/relationships/hyperlink" Target="https://www.twilio.com/docs" TargetMode="External"/><Relationship Id="rId4" Type="http://schemas.openxmlformats.org/officeDocument/2006/relationships/hyperlink" Target="https://auth0.com/doc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1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4489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/>
        </p:nvSpPr>
        <p:spPr>
          <a:xfrm>
            <a:off x="5209505" y="59346"/>
            <a:ext cx="3781373" cy="4678173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3200" err="1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HuskyBytes</a:t>
            </a:r>
            <a:endParaRPr lang="en-GB" sz="32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	</a:t>
            </a:r>
            <a:endParaRPr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r>
              <a:rPr lang="en-US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Amey Bansod - 002743117</a:t>
            </a:r>
            <a:endParaRPr lang="en-US" sz="2000">
              <a:solidFill>
                <a:srgbClr val="EFEFEF"/>
              </a:solidFill>
              <a:latin typeface="Iceberg"/>
              <a:ea typeface="Iceberg"/>
              <a:cs typeface="Iceberg"/>
            </a:endParaRPr>
          </a:p>
          <a:p>
            <a:endParaRPr lang="en-US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endParaRPr lang="en-US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r>
              <a:rPr lang="en-US" sz="2000" err="1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Harshil</a:t>
            </a:r>
            <a:r>
              <a:rPr lang="en-US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 Shah - 002780887</a:t>
            </a:r>
            <a:endParaRPr lang="en-US" sz="2000">
              <a:solidFill>
                <a:srgbClr val="EFEFEF"/>
              </a:solidFill>
              <a:latin typeface="Iceberg"/>
              <a:ea typeface="Iceberg"/>
              <a:cs typeface="Iceberg"/>
            </a:endParaRPr>
          </a:p>
          <a:p>
            <a:endParaRPr lang="en-US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endParaRPr lang="en-US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r>
              <a:rPr lang="en-US" sz="2000" err="1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Keerthana</a:t>
            </a:r>
            <a:r>
              <a:rPr lang="en-US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 Satheesh - 002747795</a:t>
            </a:r>
            <a:endParaRPr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r>
              <a:rPr lang="en-GB" sz="2000" err="1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Saloni</a:t>
            </a:r>
            <a:r>
              <a:rPr lang="en-GB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 Talwar – 002924067</a:t>
            </a:r>
          </a:p>
          <a:p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4EC6C1-5067-D367-0230-FA4010A3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8" y="439918"/>
            <a:ext cx="3882871" cy="38828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350451-C4A5-877C-679E-13E9A1A9E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957" y="3190559"/>
            <a:ext cx="334359" cy="30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0F893-7967-BAFB-0216-874E233333F8}"/>
              </a:ext>
            </a:extLst>
          </p:cNvPr>
          <p:cNvSpPr txBox="1"/>
          <p:nvPr/>
        </p:nvSpPr>
        <p:spPr>
          <a:xfrm>
            <a:off x="5654316" y="3188066"/>
            <a:ext cx="202793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@</a:t>
            </a:r>
            <a:r>
              <a:rPr lang="en-US" sz="1400">
                <a:ea typeface="+mn-lt"/>
                <a:cs typeface="+mn-lt"/>
              </a:rPr>
              <a:t>keerthana-satheesh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49657-C503-7ABC-30F2-8492359C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957" y="2266466"/>
            <a:ext cx="334359" cy="30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086D0-6D98-B315-3366-41F457AD22D5}"/>
              </a:ext>
            </a:extLst>
          </p:cNvPr>
          <p:cNvSpPr txBox="1"/>
          <p:nvPr/>
        </p:nvSpPr>
        <p:spPr>
          <a:xfrm>
            <a:off x="5654316" y="2263973"/>
            <a:ext cx="202793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@</a:t>
            </a:r>
            <a:r>
              <a:rPr lang="en-US" sz="1400">
                <a:ea typeface="+mn-lt"/>
                <a:cs typeface="+mn-lt"/>
              </a:rPr>
              <a:t>harshilshh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69261C-6C1D-B87D-3C3E-1B956B1B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957" y="1339880"/>
            <a:ext cx="334359" cy="30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2D92A-216E-2CAA-A1DC-A8399EBA7CF0}"/>
              </a:ext>
            </a:extLst>
          </p:cNvPr>
          <p:cNvSpPr txBox="1"/>
          <p:nvPr/>
        </p:nvSpPr>
        <p:spPr>
          <a:xfrm>
            <a:off x="5654316" y="1337387"/>
            <a:ext cx="202793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@</a:t>
            </a:r>
            <a:r>
              <a:rPr lang="en-US" sz="1400">
                <a:ea typeface="+mn-lt"/>
                <a:cs typeface="+mn-lt"/>
              </a:rPr>
              <a:t>connectamey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642D4F2-AEA3-2EDE-C022-FAD9228E2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957" y="4088381"/>
            <a:ext cx="334359" cy="30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FB1936-98B3-76DF-1805-85A8B39D6F5C}"/>
              </a:ext>
            </a:extLst>
          </p:cNvPr>
          <p:cNvSpPr txBox="1"/>
          <p:nvPr/>
        </p:nvSpPr>
        <p:spPr>
          <a:xfrm>
            <a:off x="5654316" y="4085888"/>
            <a:ext cx="202793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@</a:t>
            </a:r>
            <a:r>
              <a:rPr lang="en-US" sz="1400">
                <a:ea typeface="+mn-lt"/>
                <a:cs typeface="+mn-lt"/>
              </a:rPr>
              <a:t>saloni-talwar-03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839F-8157-75A5-2253-7202AB41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0280"/>
            <a:ext cx="8520600" cy="841800"/>
          </a:xfrm>
        </p:spPr>
        <p:txBody>
          <a:bodyPr/>
          <a:lstStyle/>
          <a:p>
            <a:r>
              <a:rPr lang="en-US"/>
              <a:t>SCOREBOARD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7AA80E-C723-2DCB-78C2-AC308A21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78" y="1067510"/>
            <a:ext cx="6130947" cy="382571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CECF133-750E-B48C-7AD9-0CECD7E3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0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839F-8157-75A5-2253-7202AB41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0280"/>
            <a:ext cx="8520600" cy="841800"/>
          </a:xfrm>
        </p:spPr>
        <p:txBody>
          <a:bodyPr/>
          <a:lstStyle/>
          <a:p>
            <a:r>
              <a:rPr lang="en-US"/>
              <a:t>ADMIN DASHBOARD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B528F7-B09E-4D8A-6408-C641CF39B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73" y="1028620"/>
            <a:ext cx="6222407" cy="38646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5DFCD9A-D569-70C7-5A7C-9222FC39A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7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839F-8157-75A5-2253-7202AB41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0280"/>
            <a:ext cx="8520600" cy="841800"/>
          </a:xfrm>
        </p:spPr>
        <p:txBody>
          <a:bodyPr/>
          <a:lstStyle/>
          <a:p>
            <a:r>
              <a:rPr lang="en-US"/>
              <a:t>EDIT EXAM</a:t>
            </a: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282FE37A-7EB5-C3BF-3D6F-F182F6247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54" y="996441"/>
            <a:ext cx="6285128" cy="3896779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EAED48E-400F-2A8E-34D2-D79831F4A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3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2A5-73CC-6A83-4160-6DE4FD51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6798"/>
            <a:ext cx="8520600" cy="841800"/>
          </a:xfrm>
        </p:spPr>
        <p:txBody>
          <a:bodyPr/>
          <a:lstStyle/>
          <a:p>
            <a:r>
              <a:rPr lang="en-US"/>
              <a:t>Score via SMS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910A074-4F9D-4B96-67D4-8A24835F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71" y="1508731"/>
            <a:ext cx="7188938" cy="212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92A5-73CC-6A83-4160-6DE4FD51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6798"/>
            <a:ext cx="8520600" cy="841800"/>
          </a:xfrm>
        </p:spPr>
        <p:txBody>
          <a:bodyPr/>
          <a:lstStyle/>
          <a:p>
            <a:r>
              <a:rPr lang="en-US"/>
              <a:t>Score via Email</a:t>
            </a:r>
          </a:p>
        </p:txBody>
      </p:sp>
      <p:pic>
        <p:nvPicPr>
          <p:cNvPr id="3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A3CA8EA-AD7D-91E4-FE75-E1EDB314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900" y="1205467"/>
            <a:ext cx="2136200" cy="365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86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9520-FC42-5434-6F10-3F49F11A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1539"/>
            <a:ext cx="8520600" cy="841800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1E531E-98BD-DC81-B0CE-E1827D94B589}"/>
              </a:ext>
            </a:extLst>
          </p:cNvPr>
          <p:cNvSpPr txBox="1"/>
          <p:nvPr/>
        </p:nvSpPr>
        <p:spPr>
          <a:xfrm>
            <a:off x="1552354" y="1417228"/>
            <a:ext cx="592233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 </a:t>
            </a:r>
            <a:r>
              <a:rPr lang="en-GB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  <a:hlinkClick r:id="rId3"/>
              </a:rPr>
              <a:t>https://nextjs.org/docs/getting-started</a:t>
            </a:r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  <a:hlinkClick r:id="rId4"/>
              </a:rPr>
              <a:t>https://auth0.com/docs</a:t>
            </a:r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  <a:hlinkClick r:id="rId5"/>
              </a:rPr>
              <a:t>https://www.twilio.com/docs</a:t>
            </a:r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  <a:hlinkClick r:id="rId6"/>
              </a:rPr>
              <a:t>https://developer.grammarly.com/docs/</a:t>
            </a:r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  <a:hlinkClick r:id="rId7"/>
              </a:rPr>
              <a:t>https://blog.loginradius.com/engineering/quick-look-at-react-speech-recognition/</a:t>
            </a:r>
            <a:endParaRPr lang="en-GB" sz="20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24F492-285C-85C1-20DD-54CA019EC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59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74EC6C1-5067-D367-0230-FA4010A32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  <p:sp>
        <p:nvSpPr>
          <p:cNvPr id="5" name="Google Shape;191;p21">
            <a:extLst>
              <a:ext uri="{FF2B5EF4-FFF2-40B4-BE49-F238E27FC236}">
                <a16:creationId xmlns:a16="http://schemas.microsoft.com/office/drawing/2014/main" id="{60383640-1DF7-DE73-612E-F8957D207EA3}"/>
              </a:ext>
            </a:extLst>
          </p:cNvPr>
          <p:cNvSpPr txBox="1">
            <a:spLocks/>
          </p:cNvSpPr>
          <p:nvPr/>
        </p:nvSpPr>
        <p:spPr>
          <a:xfrm>
            <a:off x="136236" y="645918"/>
            <a:ext cx="91440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GB" sz="3600" b="1">
                <a:solidFill>
                  <a:srgbClr val="EFEFEF"/>
                </a:solidFill>
                <a:latin typeface="Arial" panose="020B0604020202020204" pitchFamily="34" charset="0"/>
                <a:ea typeface="Iceberg"/>
                <a:cs typeface="Arial" panose="020B0604020202020204" pitchFamily="34" charset="0"/>
                <a:sym typeface="Iceberg"/>
              </a:rPr>
              <a:t>Thank You for your time!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D52F7-0482-9B16-F052-0BBD93D8D2A0}"/>
              </a:ext>
            </a:extLst>
          </p:cNvPr>
          <p:cNvSpPr txBox="1"/>
          <p:nvPr/>
        </p:nvSpPr>
        <p:spPr>
          <a:xfrm>
            <a:off x="514685" y="2137145"/>
            <a:ext cx="79106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	</a:t>
            </a:r>
            <a:endParaRPr lang="en-GB" sz="1400">
              <a:solidFill>
                <a:srgbClr val="EFEFEF"/>
              </a:solidFill>
              <a:latin typeface="Iceberg"/>
              <a:ea typeface="Iceberg"/>
              <a:cs typeface="Iceberg"/>
              <a:sym typeface="Iceberg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82F9AC44-D677-88FD-DC15-2E0D4EE7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804" y="2348845"/>
            <a:ext cx="1317003" cy="16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ABBDFC70-09B1-4DED-19AD-4FAD806D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56" y="2348846"/>
            <a:ext cx="1235364" cy="15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BF2C9-75BE-E1EA-AC74-DEA98CF9111F}"/>
              </a:ext>
            </a:extLst>
          </p:cNvPr>
          <p:cNvSpPr txBox="1"/>
          <p:nvPr/>
        </p:nvSpPr>
        <p:spPr>
          <a:xfrm>
            <a:off x="543744" y="3624994"/>
            <a:ext cx="18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Amey Bansod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3ED24-58C8-2A32-DD84-66B23E46F6E2}"/>
              </a:ext>
            </a:extLst>
          </p:cNvPr>
          <p:cNvSpPr txBox="1"/>
          <p:nvPr/>
        </p:nvSpPr>
        <p:spPr>
          <a:xfrm>
            <a:off x="4304781" y="3624994"/>
            <a:ext cx="219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Keerthana Satheesh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D907D7-333E-9AA7-E330-FC9625D26750}"/>
              </a:ext>
            </a:extLst>
          </p:cNvPr>
          <p:cNvSpPr/>
          <p:nvPr/>
        </p:nvSpPr>
        <p:spPr>
          <a:xfrm>
            <a:off x="7152873" y="2348845"/>
            <a:ext cx="1190846" cy="1159571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7337E-6C43-CB34-C8F9-69E77999E20B}"/>
              </a:ext>
            </a:extLst>
          </p:cNvPr>
          <p:cNvSpPr txBox="1"/>
          <p:nvPr/>
        </p:nvSpPr>
        <p:spPr>
          <a:xfrm>
            <a:off x="7015394" y="3624994"/>
            <a:ext cx="18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Saloni Talwar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BB0077-F16F-2F42-DF89-4A9CB3D1033D}"/>
              </a:ext>
            </a:extLst>
          </p:cNvPr>
          <p:cNvSpPr/>
          <p:nvPr/>
        </p:nvSpPr>
        <p:spPr>
          <a:xfrm>
            <a:off x="2528427" y="2274416"/>
            <a:ext cx="1190846" cy="1159571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503A4A-057A-85E5-E285-AD0DA703B240}"/>
              </a:ext>
            </a:extLst>
          </p:cNvPr>
          <p:cNvSpPr txBox="1"/>
          <p:nvPr/>
        </p:nvSpPr>
        <p:spPr>
          <a:xfrm>
            <a:off x="2388123" y="3624994"/>
            <a:ext cx="182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Harshil Shah</a:t>
            </a:r>
          </a:p>
        </p:txBody>
      </p:sp>
    </p:spTree>
    <p:extLst>
      <p:ext uri="{BB962C8B-B14F-4D97-AF65-F5344CB8AC3E}">
        <p14:creationId xmlns:p14="http://schemas.microsoft.com/office/powerpoint/2010/main" val="3770331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1A64-0821-A132-13DC-28E9B676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5967"/>
            <a:ext cx="8520600" cy="841800"/>
          </a:xfrm>
        </p:spPr>
        <p:txBody>
          <a:bodyPr/>
          <a:lstStyle/>
          <a:p>
            <a:r>
              <a:rPr lang="en-US"/>
              <a:t>What Is IELSTAR?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C0BCD-A80C-D49F-5F9D-62D1FE2E534C}"/>
              </a:ext>
            </a:extLst>
          </p:cNvPr>
          <p:cNvSpPr txBox="1"/>
          <p:nvPr/>
        </p:nvSpPr>
        <p:spPr>
          <a:xfrm>
            <a:off x="1541721" y="1504093"/>
            <a:ext cx="7208874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0" i="0" u="none" strike="noStrike">
                <a:solidFill>
                  <a:schemeClr val="tx1"/>
                </a:solidFill>
                <a:effectLst/>
                <a:latin typeface="-apple-system"/>
              </a:rPr>
              <a:t>IELTSTAR is an online IELTS test platform</a:t>
            </a:r>
          </a:p>
          <a:p>
            <a:r>
              <a:rPr lang="en-US" sz="2000" b="0" i="0" u="none" strike="noStrike">
                <a:solidFill>
                  <a:schemeClr val="tx1"/>
                </a:solidFill>
                <a:effectLst/>
                <a:latin typeface="-apple-system"/>
              </a:rPr>
              <a:t>The platform provides multiple mock tests to help users improve their listening, reading, writing, and speaking IELTS exam performance</a:t>
            </a:r>
          </a:p>
          <a:p>
            <a:r>
              <a:rPr lang="en-US" sz="2000" b="0" i="0" u="none" strike="noStrike">
                <a:solidFill>
                  <a:schemeClr val="tx1"/>
                </a:solidFill>
                <a:effectLst/>
                <a:latin typeface="-apple-system"/>
              </a:rPr>
              <a:t>It can predict the user's overall IELTS band score with a score calculator</a:t>
            </a:r>
          </a:p>
          <a:p>
            <a:r>
              <a:rPr lang="en-US" sz="2000" b="0" i="0" u="none" strike="noStrike">
                <a:solidFill>
                  <a:schemeClr val="tx1"/>
                </a:solidFill>
                <a:effectLst/>
                <a:latin typeface="-apple-system"/>
              </a:rPr>
              <a:t>It lets users send scores via SMS and Email</a:t>
            </a:r>
          </a:p>
          <a:p>
            <a:r>
              <a:rPr lang="en-US" sz="2000" b="0" i="0" u="none" strike="noStrike">
                <a:solidFill>
                  <a:schemeClr val="tx1"/>
                </a:solidFill>
                <a:effectLst/>
                <a:latin typeface="-apple-system"/>
              </a:rPr>
              <a:t>It have an interactive dashboard for registered users to help track their progress and view past test mock exams.</a:t>
            </a: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4" name="Google Shape;76;p14">
            <a:extLst>
              <a:ext uri="{FF2B5EF4-FFF2-40B4-BE49-F238E27FC236}">
                <a16:creationId xmlns:a16="http://schemas.microsoft.com/office/drawing/2014/main" id="{ED6CEF00-CB4B-18BB-CF32-5FB0C623FE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02581" y="1508636"/>
            <a:ext cx="537359" cy="52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6;p14">
            <a:extLst>
              <a:ext uri="{FF2B5EF4-FFF2-40B4-BE49-F238E27FC236}">
                <a16:creationId xmlns:a16="http://schemas.microsoft.com/office/drawing/2014/main" id="{A8CB3FD5-2144-F6A7-70C4-D9D6C127BF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02581" y="1883641"/>
            <a:ext cx="537359" cy="52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6;p14">
            <a:extLst>
              <a:ext uri="{FF2B5EF4-FFF2-40B4-BE49-F238E27FC236}">
                <a16:creationId xmlns:a16="http://schemas.microsoft.com/office/drawing/2014/main" id="{7CABEA82-6326-38CF-8274-2C245A7B40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02581" y="2731586"/>
            <a:ext cx="537359" cy="52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6;p14">
            <a:extLst>
              <a:ext uri="{FF2B5EF4-FFF2-40B4-BE49-F238E27FC236}">
                <a16:creationId xmlns:a16="http://schemas.microsoft.com/office/drawing/2014/main" id="{4B53AECC-8548-78D1-1ECF-FA0580AEF9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02582" y="3268945"/>
            <a:ext cx="537359" cy="52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6;p14">
            <a:extLst>
              <a:ext uri="{FF2B5EF4-FFF2-40B4-BE49-F238E27FC236}">
                <a16:creationId xmlns:a16="http://schemas.microsoft.com/office/drawing/2014/main" id="{075F1A7B-F67E-14FF-8CA2-72E45BD6AD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200000">
            <a:off x="902581" y="3700938"/>
            <a:ext cx="537359" cy="52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F796EFD-CE34-E46E-04D6-00CD6C992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3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576B-0153-6528-95D9-B84EBA11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89" y="269808"/>
            <a:ext cx="8520600" cy="841800"/>
          </a:xfrm>
        </p:spPr>
        <p:txBody>
          <a:bodyPr/>
          <a:lstStyle/>
          <a:p>
            <a:r>
              <a:rPr lang="en-US"/>
              <a:t>TECH STACK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C1DCB2-BB95-D704-76B0-084CD3744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4" y="3232115"/>
            <a:ext cx="1238100" cy="74092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D367C65-5DE9-EC65-F8F6-CFD3F985E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943" y="2979126"/>
            <a:ext cx="2313100" cy="62345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6259387-8A43-B161-D901-7AE4DB6AD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4307" y="1934325"/>
            <a:ext cx="852273" cy="97618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1DE560-6CE6-A4CA-EAB0-E1ED1847A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04" y="4086226"/>
            <a:ext cx="1084642" cy="8134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70EBCB7-C842-11FA-9EE6-AE2E5F8B8D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74022" y="1466224"/>
            <a:ext cx="867931" cy="68879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51CD363-3234-73CD-B124-6FD18D1131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25126" y="2425167"/>
            <a:ext cx="938992" cy="894922"/>
          </a:xfrm>
          <a:prstGeom prst="rect">
            <a:avLst/>
          </a:prstGeom>
        </p:spPr>
      </p:pic>
      <p:pic>
        <p:nvPicPr>
          <p:cNvPr id="34" name="Picture 33" descr="Logo, icon&#10;&#10;Description automatically generated">
            <a:extLst>
              <a:ext uri="{FF2B5EF4-FFF2-40B4-BE49-F238E27FC236}">
                <a16:creationId xmlns:a16="http://schemas.microsoft.com/office/drawing/2014/main" id="{8526E5F6-BDCA-2597-9A1A-56378D482E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0682" y="3856787"/>
            <a:ext cx="1575788" cy="458879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092EEBD-8B96-88C9-444E-B49D53D0EB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29943" y="1334481"/>
            <a:ext cx="2099946" cy="198360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9FED0C0-B476-6B70-A931-C4134DAA40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53230" y="1989906"/>
            <a:ext cx="1707832" cy="1073395"/>
          </a:xfrm>
          <a:prstGeom prst="rect">
            <a:avLst/>
          </a:prstGeom>
        </p:spPr>
      </p:pic>
      <p:pic>
        <p:nvPicPr>
          <p:cNvPr id="42" name="Picture 41" descr="A picture containing logo&#10;&#10;Description automatically generated">
            <a:extLst>
              <a:ext uri="{FF2B5EF4-FFF2-40B4-BE49-F238E27FC236}">
                <a16:creationId xmlns:a16="http://schemas.microsoft.com/office/drawing/2014/main" id="{24FA7C28-3061-5E74-2D4E-1DC0159C2D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4291" y="3280821"/>
            <a:ext cx="1707832" cy="432295"/>
          </a:xfrm>
          <a:prstGeom prst="rect">
            <a:avLst/>
          </a:prstGeom>
        </p:spPr>
      </p:pic>
      <p:pic>
        <p:nvPicPr>
          <p:cNvPr id="44" name="Picture 43" descr="Shape, arrow&#10;&#10;Description automatically generated">
            <a:extLst>
              <a:ext uri="{FF2B5EF4-FFF2-40B4-BE49-F238E27FC236}">
                <a16:creationId xmlns:a16="http://schemas.microsoft.com/office/drawing/2014/main" id="{FE105CC9-21A9-1112-412A-4090A20944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32123" y="2509630"/>
            <a:ext cx="938991" cy="938991"/>
          </a:xfrm>
          <a:prstGeom prst="rect">
            <a:avLst/>
          </a:prstGeom>
        </p:spPr>
      </p:pic>
      <p:pic>
        <p:nvPicPr>
          <p:cNvPr id="45" name="Picture 44" descr="Shape, arrow&#10;&#10;Description automatically generated">
            <a:extLst>
              <a:ext uri="{FF2B5EF4-FFF2-40B4-BE49-F238E27FC236}">
                <a16:creationId xmlns:a16="http://schemas.microsoft.com/office/drawing/2014/main" id="{F62FCE2B-C92B-FB50-1086-2318780990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3126471" y="2526604"/>
            <a:ext cx="938991" cy="938991"/>
          </a:xfrm>
          <a:prstGeom prst="rect">
            <a:avLst/>
          </a:prstGeom>
        </p:spPr>
      </p:pic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1D4F6573-8CEE-71F4-D947-C8CCF2DCCA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1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D58-030C-AE11-2D63-0BB9C4BF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0152"/>
            <a:ext cx="8520600" cy="841800"/>
          </a:xfrm>
        </p:spPr>
        <p:txBody>
          <a:bodyPr/>
          <a:lstStyle/>
          <a:p>
            <a:r>
              <a:rPr lang="en-US"/>
              <a:t>EXTERNAL APIs &amp; Libraries</a:t>
            </a:r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D3C4EF8E-AC22-2CFD-3C23-DDAC1A9E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450" y="2474566"/>
            <a:ext cx="1768566" cy="569257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484FE7BF-891B-4102-CB89-C56782BF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773" y="4232702"/>
            <a:ext cx="2167320" cy="47539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31DCC645-6690-2ABC-2B4C-6DB9B466D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915" y="3281795"/>
            <a:ext cx="682100" cy="68210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1A83B649-9E74-538E-F692-0A69C7F7D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278" y="3251023"/>
            <a:ext cx="779438" cy="779438"/>
          </a:xfrm>
          <a:prstGeom prst="rect">
            <a:avLst/>
          </a:prstGeom>
        </p:spPr>
      </p:pic>
      <p:pic>
        <p:nvPicPr>
          <p:cNvPr id="44" name="Graphic 43" descr="Radio microphone with solid fill">
            <a:extLst>
              <a:ext uri="{FF2B5EF4-FFF2-40B4-BE49-F238E27FC236}">
                <a16:creationId xmlns:a16="http://schemas.microsoft.com/office/drawing/2014/main" id="{E49687B8-C396-C542-706E-5124F33DD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7485" y="2240245"/>
            <a:ext cx="914400" cy="914400"/>
          </a:xfrm>
          <a:prstGeom prst="rect">
            <a:avLst/>
          </a:prstGeom>
        </p:spPr>
      </p:pic>
      <p:sp>
        <p:nvSpPr>
          <p:cNvPr id="45" name="Google Shape;57;p13">
            <a:extLst>
              <a:ext uri="{FF2B5EF4-FFF2-40B4-BE49-F238E27FC236}">
                <a16:creationId xmlns:a16="http://schemas.microsoft.com/office/drawing/2014/main" id="{B86F6E17-4564-AE4F-5774-CE7D4A6CDD50}"/>
              </a:ext>
            </a:extLst>
          </p:cNvPr>
          <p:cNvSpPr txBox="1"/>
          <p:nvPr/>
        </p:nvSpPr>
        <p:spPr>
          <a:xfrm>
            <a:off x="4798575" y="1753336"/>
            <a:ext cx="3944679" cy="2893069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Auth0</a:t>
            </a:r>
            <a:endParaRPr lang="en-US" sz="2200">
              <a:solidFill>
                <a:srgbClr val="EFEFEF"/>
              </a:solidFill>
              <a:latin typeface="Iceberg"/>
              <a:ea typeface="Iceberg"/>
              <a:cs typeface="Iceberg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Twilio SMS</a:t>
            </a:r>
            <a:endParaRPr lang="en-US" sz="2200">
              <a:solidFill>
                <a:srgbClr val="EFEFEF"/>
              </a:solidFill>
              <a:latin typeface="Iceberg"/>
              <a:ea typeface="Iceberg"/>
              <a:cs typeface="Iceberg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Twilio SendGrid</a:t>
            </a:r>
            <a:endParaRPr lang="en-US" sz="2200">
              <a:solidFill>
                <a:srgbClr val="EFEFEF"/>
              </a:solidFill>
              <a:latin typeface="Iceberg"/>
              <a:ea typeface="Iceberg"/>
              <a:cs typeface="Iceberg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Grammarly</a:t>
            </a:r>
            <a:endParaRPr lang="en-US" sz="2200">
              <a:solidFill>
                <a:srgbClr val="EFEFEF"/>
              </a:solidFill>
              <a:latin typeface="Iceberg"/>
              <a:ea typeface="Iceberg"/>
              <a:cs typeface="Iceberg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solidFill>
                  <a:srgbClr val="EFEFEF"/>
                </a:solidFill>
                <a:latin typeface="Iceberg"/>
                <a:ea typeface="Iceberg"/>
                <a:cs typeface="Iceberg"/>
                <a:sym typeface="Iceberg"/>
              </a:rPr>
              <a:t>React Speech Recognition</a:t>
            </a:r>
            <a:endParaRPr lang="en-US" sz="2200">
              <a:solidFill>
                <a:srgbClr val="EFEFEF"/>
              </a:solidFill>
              <a:latin typeface="Iceberg"/>
              <a:ea typeface="Iceberg"/>
              <a:cs typeface="Iceberg"/>
            </a:endParaRP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solidFill>
                  <a:srgbClr val="EFEFEF"/>
                </a:solidFill>
                <a:latin typeface="Iceberg"/>
                <a:ea typeface="Iceberg"/>
                <a:cs typeface="Iceberg"/>
              </a:rPr>
              <a:t>OneSignal</a:t>
            </a:r>
          </a:p>
          <a:p>
            <a:r>
              <a:rPr lang="en-US" sz="2200">
                <a:solidFill>
                  <a:srgbClr val="EFEFEF"/>
                </a:solidFill>
                <a:latin typeface="Iceberg"/>
                <a:ea typeface="Iceberg"/>
                <a:cs typeface="Iceberg"/>
              </a:rPr>
              <a:t>Cloudinary</a:t>
            </a:r>
          </a:p>
          <a:p>
            <a:r>
              <a:rPr lang="en-US" sz="2200">
                <a:solidFill>
                  <a:srgbClr val="EFEFEF"/>
                </a:solidFill>
                <a:latin typeface="Iceberg"/>
                <a:ea typeface="Iceberg"/>
                <a:cs typeface="Iceberg"/>
              </a:rPr>
              <a:t>ApexCharts</a:t>
            </a:r>
          </a:p>
        </p:txBody>
      </p:sp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0D8FA5B1-2688-579B-2A11-157604B7F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75D4CF1-0AA5-3831-032E-2DDE782D8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828" y="2359479"/>
            <a:ext cx="827315" cy="794658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59F1CF2B-40E9-D039-15C5-5C6B90F5E6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486" y="1584247"/>
            <a:ext cx="2852057" cy="5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4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9520-FC42-5434-6F10-3F49F11A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217644"/>
            <a:ext cx="8520600" cy="841800"/>
          </a:xfrm>
        </p:spPr>
        <p:txBody>
          <a:bodyPr/>
          <a:lstStyle/>
          <a:p>
            <a:r>
              <a:rPr lang="en-US"/>
              <a:t>LANDING PAGE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24F492-285C-85C1-20DD-54CA019E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4730A8-8B44-CC04-A1EF-53EF1DF17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694" y="1178402"/>
            <a:ext cx="5745506" cy="362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9520-FC42-5434-6F10-3F49F11A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7" y="173195"/>
            <a:ext cx="8520600" cy="841800"/>
          </a:xfrm>
        </p:spPr>
        <p:txBody>
          <a:bodyPr/>
          <a:lstStyle/>
          <a:p>
            <a:r>
              <a:rPr lang="en-US"/>
              <a:t>LOGIN (AUTH0)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24F492-285C-85C1-20DD-54CA019E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21CA0BC-0884-0455-103A-F57215489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675" y="1089504"/>
            <a:ext cx="5732650" cy="37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6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9520-FC42-5434-6F10-3F49F11A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3195"/>
            <a:ext cx="8520600" cy="841800"/>
          </a:xfrm>
        </p:spPr>
        <p:txBody>
          <a:bodyPr/>
          <a:lstStyle/>
          <a:p>
            <a:r>
              <a:rPr lang="en-US"/>
              <a:t>DASHBOARD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24F492-285C-85C1-20DD-54CA019E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9B02D49-A4E7-96D5-125E-94FE20B8E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038" y="972137"/>
            <a:ext cx="6347923" cy="39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7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9520-FC42-5434-6F10-3F49F11A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3195"/>
            <a:ext cx="8520600" cy="841800"/>
          </a:xfrm>
        </p:spPr>
        <p:txBody>
          <a:bodyPr/>
          <a:lstStyle/>
          <a:p>
            <a:r>
              <a:rPr lang="en-US"/>
              <a:t>ARCHIVE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24F492-285C-85C1-20DD-54CA019E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9B02D49-A4E7-96D5-125E-94FE20B8E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038" y="972137"/>
            <a:ext cx="6347923" cy="3998168"/>
          </a:xfrm>
          <a:prstGeom prst="rect">
            <a:avLst/>
          </a:prstGeom>
          <a:blipFill>
            <a:blip r:embed="rId5">
              <a:alphaModFix amt="64000"/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62581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9520-FC42-5434-6F10-3F49F11A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3195"/>
            <a:ext cx="8520600" cy="841800"/>
          </a:xfrm>
        </p:spPr>
        <p:txBody>
          <a:bodyPr/>
          <a:lstStyle/>
          <a:p>
            <a:r>
              <a:rPr lang="en-US"/>
              <a:t>TEST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A24F492-285C-85C1-20DD-54CA019E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6" y="98686"/>
            <a:ext cx="756899" cy="75689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859AEA-1F4B-B044-20CD-84C7F6936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900" y="1164681"/>
            <a:ext cx="5958200" cy="37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32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D56F905B0D8D4F9CC0D3291FF07A97" ma:contentTypeVersion="2" ma:contentTypeDescription="Create a new document." ma:contentTypeScope="" ma:versionID="7587ec58af1997d9afbd8e1ee6d99f3a">
  <xsd:schema xmlns:xsd="http://www.w3.org/2001/XMLSchema" xmlns:xs="http://www.w3.org/2001/XMLSchema" xmlns:p="http://schemas.microsoft.com/office/2006/metadata/properties" xmlns:ns2="6f6606a3-4247-49bd-b853-0fce13f9c3e7" targetNamespace="http://schemas.microsoft.com/office/2006/metadata/properties" ma:root="true" ma:fieldsID="8b929ddb48d99ec8b2a4c8446e96995e" ns2:_="">
    <xsd:import namespace="6f6606a3-4247-49bd-b853-0fce13f9c3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6606a3-4247-49bd-b853-0fce13f9c3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AC290E-6E29-44EE-90AA-F548578853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3EAEBE-CE5D-4D51-AB44-CE0BE444EB91}">
  <ds:schemaRefs>
    <ds:schemaRef ds:uri="6f6606a3-4247-49bd-b853-0fce13f9c3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81A1785-148D-44F1-84D4-272465B9BA78}">
  <ds:schemaRefs>
    <ds:schemaRef ds:uri="6f6606a3-4247-49bd-b853-0fce13f9c3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Simple Dark</vt:lpstr>
      <vt:lpstr>PowerPoint Presentation</vt:lpstr>
      <vt:lpstr>What Is IELSTAR?</vt:lpstr>
      <vt:lpstr>TECH STACK</vt:lpstr>
      <vt:lpstr>EXTERNAL APIs &amp; Libraries</vt:lpstr>
      <vt:lpstr>LANDING PAGE</vt:lpstr>
      <vt:lpstr>LOGIN (AUTH0)</vt:lpstr>
      <vt:lpstr>DASHBOARD</vt:lpstr>
      <vt:lpstr>ARCHIVE</vt:lpstr>
      <vt:lpstr>TEST</vt:lpstr>
      <vt:lpstr>SCOREBOARD</vt:lpstr>
      <vt:lpstr>ADMIN DASHBOARD</vt:lpstr>
      <vt:lpstr>EDIT EXAM</vt:lpstr>
      <vt:lpstr>Score via SMS</vt:lpstr>
      <vt:lpstr>Score via Email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2022-12-08T11:14:28Z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0x0101002BD56F905B0D8D4F9CC0D3291FF07A97</vt:lpwstr>
  </property>
</Properties>
</file>